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1.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ppt/slides/slide2.xml" ContentType="application/vnd.openxmlformats-officedocument.presentationml.slide+xml"/>
  <Override PartName="/ppt/notesSlides/notesSlide.xml" ContentType="application/vnd.openxmlformats-officedocument.presentationml.notesSlide+xml"/>
  <Override PartName="/ppt/slides/slide3.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notesSlides/notesSlide3.xml" ContentType="application/vnd.openxmlformats-officedocument.presentationml.notesSlide+xml"/>
  <Override PartName="/ppt/slides/slide5.xml" ContentType="application/vnd.openxmlformats-officedocument.presentationml.slide+xml"/>
  <Override PartName="/ppt/notesSlides/notesSlide4.xml" ContentType="application/vnd.openxmlformats-officedocument.presentationml.notesSlide+xml"/>
  <Override PartName="/ppt/slides/slide6.xml" ContentType="application/vnd.openxmlformats-officedocument.presentationml.slide+xml"/>
  <Override PartName="/ppt/notesSlides/notesSlide5.xml" ContentType="application/vnd.openxmlformats-officedocument.presentationml.notesSlide+xml"/>
  <Override PartName="/ppt/slides/slide7.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7.xml" ContentType="application/vnd.openxmlformats-officedocument.presentationml.notesSlide+xml"/>
  <Override PartName="/ppt/slides/slide9.xml" ContentType="application/vnd.openxmlformats-officedocument.presentationml.slide+xml"/>
  <Override PartName="/ppt/notesSlides/notesSlide8.xml" ContentType="application/vnd.openxmlformats-officedocument.presentationml.notesSlide+xml"/>
  <Override PartName="/ppt/slides/slidea.xml" ContentType="application/vnd.openxmlformats-officedocument.presentationml.slide+xml"/>
  <Override PartName="/ppt/notesSlides/notesSlide9.xml" ContentType="application/vnd.openxmlformats-officedocument.presentationml.notesSlide+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elId0"/>
    <p:sldId id="258" r:id="RelId1"/>
    <p:sldId id="259" r:id="RelId2"/>
    <p:sldId id="260" r:id="RelId3"/>
    <p:sldId id="261" r:id="RelId4"/>
    <p:sldId id="262" r:id="RelId5"/>
    <p:sldId id="263" r:id="RelId6"/>
    <p:sldId id="264" r:id="RelId7"/>
    <p:sldId id="265" r:id="Rel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C910"/>
    <a:srgbClr val="D9D9D9"/>
    <a:srgbClr val="D3D3D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80" autoAdjust="0"/>
    <p:restoredTop sz="86410" autoAdjust="0"/>
  </p:normalViewPr>
  <p:slideViewPr>
    <p:cSldViewPr snapToGrid="0" snapToObjects="1">
      <p:cViewPr varScale="1">
        <p:scale>
          <a:sx n="72" d="100"/>
          <a:sy n="72" d="100"/>
        </p:scale>
        <p:origin x="84" y="756"/>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elId1" Type="http://schemas.openxmlformats.org/officeDocument/2006/relationships/slide" Target="/ppt/slides/slide3.xml"/><Relationship Id="rId8" Type="http://schemas.openxmlformats.org/officeDocument/2006/relationships/customXml" Target="../customXml/item2.xml"/><Relationship Id="rId3" Type="http://schemas.openxmlformats.org/officeDocument/2006/relationships/presProps" Target="presProps.xml"/><Relationship Id="RelId5" Type="http://schemas.openxmlformats.org/officeDocument/2006/relationships/slide" Target="/ppt/slides/slide7.xml"/><Relationship Id="RelId0" Type="http://schemas.openxmlformats.org/officeDocument/2006/relationships/slide" Target="/ppt/slides/slide2.xml"/><Relationship Id="rId7" Type="http://schemas.openxmlformats.org/officeDocument/2006/relationships/customXml" Target="../customXml/item1.xml"/><Relationship Id="rId2" Type="http://schemas.openxmlformats.org/officeDocument/2006/relationships/slide" Target="slides/slide1.xml"/><Relationship Id="RelId4" Type="http://schemas.openxmlformats.org/officeDocument/2006/relationships/slide" Target="/ppt/slides/slide6.xml"/><Relationship Id="rId1" Type="http://schemas.openxmlformats.org/officeDocument/2006/relationships/slideMaster" Target="slideMasters/slideMaster1.xml"/><Relationship Id="rId6" Type="http://schemas.openxmlformats.org/officeDocument/2006/relationships/tableStyles" Target="tableStyles.xml"/><Relationship Id="RelId3" Type="http://schemas.openxmlformats.org/officeDocument/2006/relationships/slide" Target="/ppt/slides/slide5.xml"/><Relationship Id="RelId8" Type="http://schemas.openxmlformats.org/officeDocument/2006/relationships/slide" Target="/ppt/slides/slidea.xml"/><Relationship Id="rId5" Type="http://schemas.openxmlformats.org/officeDocument/2006/relationships/theme" Target="theme/theme1.xml"/><Relationship Id="RelId2" Type="http://schemas.openxmlformats.org/officeDocument/2006/relationships/slide" Target="/ppt/slides/slide4.xml"/><Relationship Id="RelId7" Type="http://schemas.openxmlformats.org/officeDocument/2006/relationships/slide" Target="/ppt/slides/slide9.xml"/><Relationship Id="rId4" Type="http://schemas.openxmlformats.org/officeDocument/2006/relationships/viewProps" Target="viewProps.xml"/><Relationship Id="RelId6" Type="http://schemas.openxmlformats.org/officeDocument/2006/relationships/slide" Target="/ppt/slides/slide8.xml"/><Relationship Id="rId9" Type="http://schemas.openxmlformats.org/officeDocument/2006/relationships/customXml" Target="../customXml/item3.xml"/></Relationships>
</file>

<file path=ppt/notesSlides/notesSlide.xml><?xml version="1.0" encoding="utf-8"?>
<p:notes xmlns:p="http://schemas.openxmlformats.org/presentationml/2006/main">
  <p:cSld>
    <p:spTree>
      <p:nvGrpSpPr>
        <p:cNvPr id="1" name=""/>
        <p:cNvGrpSpPr/>
        <p:nvPr/>
      </p:nvGrpSpPr>
      <p:grpSpPr/>
      <p:sp>
        <p:nvSpPr>
          <p:cNvPr id="2" name="Slide Text"/>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b="1" dirty="0"/>
              <a:t>image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image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textbox</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textbox</a:t>
            </a:r>
            <a:endParaRPr dirty="0"/>
          </a:p>
          <a:p xmlns:a="http://schemas.openxmlformats.org/drawingml/2006/main">
            <a:r>
              <a:rPr b="0" dirty="0"/>
              <a:t>No alt text provided</a:t>
            </a:r>
            <a:endParaRPr dirty="0"/>
          </a:p>
          <a:p xmlns:a="http://schemas.openxmlformats.org/drawingml/2006/main">
            <a:r>
              <a:rPr b="0" dirty="0"/>
              <a:t/>
            </a:r>
            <a:endParaRPr dirty="0"/>
          </a:p>
        </p:txBody>
      </p:sp>
    </p:spTree>
    <p:clrMapOvr>
      <a:masterClrMapping xmlns:a="http://schemas.openxmlformats.org/drawingml/2006/main"/>
    </p:clrMapOvr>
  </p:cSld>
</p:notes>
</file>

<file path=ppt/notesSlides/notesSlide2.xml><?xml version="1.0" encoding="utf-8"?>
<p:notes xmlns:p="http://schemas.openxmlformats.org/presentationml/2006/main">
  <p:cSld>
    <p:spTree>
      <p:nvGrpSpPr>
        <p:cNvPr id="1" name=""/>
        <p:cNvGrpSpPr/>
        <p:nvPr/>
      </p:nvGrpSpPr>
      <p:grpSpPr/>
      <p:sp>
        <p:nvSpPr>
          <p:cNvPr id="2" name="Slide Text"/>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b="1" dirty="0"/>
              <a:t># clienten naar type opvang</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type opvang</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type opvang</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type opvang</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p:txBody>
      </p:sp>
    </p:spTree>
    <p:clrMapOvr>
      <a:masterClrMapping xmlns:a="http://schemas.openxmlformats.org/drawingml/2006/main"/>
    </p:clrMapOvr>
  </p:cSld>
</p:notes>
</file>

<file path=ppt/notesSlides/notesSlide3.xml><?xml version="1.0" encoding="utf-8"?>
<p:notes xmlns:p="http://schemas.openxmlformats.org/presentationml/2006/main">
  <p:cSld>
    <p:spTree>
      <p:nvGrpSpPr>
        <p:cNvPr id="1" name=""/>
        <p:cNvGrpSpPr/>
        <p:nvPr/>
      </p:nvGrpSpPr>
      <p:grpSpPr/>
      <p:sp>
        <p:nvSpPr>
          <p:cNvPr id="2" name="Slide Text"/>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b="1" dirty="0"/>
              <a:t># clientsystemen naar type opvang</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clientsystemen naar type opvang</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clientsystemen naar type opvang</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clientsystemen naar type opvang</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gemiddelde clienten per clientsysteem</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p:txBody>
      </p:sp>
    </p:spTree>
    <p:clrMapOvr>
      <a:masterClrMapping xmlns:a="http://schemas.openxmlformats.org/drawingml/2006/main"/>
    </p:clrMapOvr>
  </p:cSld>
</p:notes>
</file>

<file path=ppt/notesSlides/notesSlide4.xml><?xml version="1.0" encoding="utf-8"?>
<p:notes xmlns:p="http://schemas.openxmlformats.org/presentationml/2006/main">
  <p:cSld>
    <p:spTree>
      <p:nvGrpSpPr>
        <p:cNvPr id="1" name=""/>
        <p:cNvGrpSpPr/>
        <p:nvPr/>
      </p:nvGrpSpPr>
      <p:grpSpPr/>
      <p:sp>
        <p:nvSpPr>
          <p:cNvPr id="2" name="Slide Text"/>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p:txBody>
      </p:sp>
    </p:spTree>
    <p:clrMapOvr>
      <a:masterClrMapping xmlns:a="http://schemas.openxmlformats.org/drawingml/2006/main"/>
    </p:clrMapOvr>
  </p:cSld>
</p:notes>
</file>

<file path=ppt/notesSlides/notesSlide5.xml><?xml version="1.0" encoding="utf-8"?>
<p:notes xmlns:p="http://schemas.openxmlformats.org/presentationml/2006/main">
  <p:cSld>
    <p:spTree>
      <p:nvGrpSpPr>
        <p:cNvPr id="1" name=""/>
        <p:cNvGrpSpPr/>
        <p:nvPr/>
      </p:nvGrpSpPr>
      <p:grpSpPr/>
      <p:sp>
        <p:nvSpPr>
          <p:cNvPr id="2" name="Slide Text"/>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per OC</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leeftijdscategorie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per OC</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leeftijdscategorie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gender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gender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p:txBody>
      </p:sp>
    </p:spTree>
    <p:clrMapOvr>
      <a:masterClrMapping xmlns:a="http://schemas.openxmlformats.org/drawingml/2006/main"/>
    </p:clrMapOvr>
  </p:cSld>
</p:notes>
</file>

<file path=ppt/notesSlides/notesSlide6.xml><?xml version="1.0" encoding="utf-8"?>
<p:notes xmlns:p="http://schemas.openxmlformats.org/presentationml/2006/main">
  <p:cSld>
    <p:spTree>
      <p:nvGrpSpPr>
        <p:cNvPr id="1" name=""/>
        <p:cNvGrpSpPr/>
        <p:nvPr/>
      </p:nvGrpSpPr>
      <p:grpSpPr/>
      <p:sp>
        <p:nvSpPr>
          <p:cNvPr id="2" name="Slide Text"/>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domicilie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domicilie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domicilie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domicilie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p:txBody>
      </p:sp>
    </p:spTree>
    <p:clrMapOvr>
      <a:masterClrMapping xmlns:a="http://schemas.openxmlformats.org/drawingml/2006/main"/>
    </p:clrMapOvr>
  </p:cSld>
</p:notes>
</file>

<file path=ppt/notesSlides/notesSlide7.xml><?xml version="1.0" encoding="utf-8"?>
<p:notes xmlns:p="http://schemas.openxmlformats.org/presentationml/2006/main">
  <p:cSld>
    <p:spTree>
      <p:nvGrpSpPr>
        <p:cNvPr id="1" name=""/>
        <p:cNvGrpSpPr/>
        <p:nvPr/>
      </p:nvGrpSpPr>
      <p:grpSpPr/>
      <p:sp>
        <p:nvSpPr>
          <p:cNvPr id="2" name="Slide Text"/>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b="1" dirty="0"/>
              <a:t>% clienten naar domicilie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Aantal clienten per OC</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per gemeente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domicilie</a:t>
            </a:r>
            <a:endParaRPr dirty="0"/>
          </a:p>
          <a:p xmlns:a="http://schemas.openxmlformats.org/drawingml/2006/main">
            <a:r>
              <a:rPr b="0" dirty="0"/>
              <a:t>No alt text provided</a:t>
            </a:r>
            <a:endParaRPr dirty="0"/>
          </a:p>
          <a:p xmlns:a="http://schemas.openxmlformats.org/drawingml/2006/main">
            <a:r>
              <a:rPr b="0" dirty="0"/>
              <a:t/>
            </a:r>
            <a:endParaRPr dirty="0"/>
          </a:p>
        </p:txBody>
      </p:sp>
    </p:spTree>
    <p:clrMapOvr>
      <a:masterClrMapping xmlns:a="http://schemas.openxmlformats.org/drawingml/2006/main"/>
    </p:clrMapOvr>
  </p:cSld>
</p:notes>
</file>

<file path=ppt/notesSlides/notesSlide8.xml><?xml version="1.0" encoding="utf-8"?>
<p:notes xmlns:p="http://schemas.openxmlformats.org/presentationml/2006/main">
  <p:cSld>
    <p:spTree>
      <p:nvGrpSpPr>
        <p:cNvPr id="1" name=""/>
        <p:cNvGrpSpPr/>
        <p:nvPr/>
      </p:nvGrpSpPr>
      <p:grpSpPr/>
      <p:sp>
        <p:nvSpPr>
          <p:cNvPr id="2" name="Slide Text"/>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clientsystemen per OC</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clientsystemen per OC</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gemiddelde clienten per clientsysteem per OC</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p:txBody>
      </p:sp>
    </p:spTree>
    <p:clrMapOvr>
      <a:masterClrMapping xmlns:a="http://schemas.openxmlformats.org/drawingml/2006/main"/>
    </p:clrMapOvr>
  </p:cSld>
</p:notes>
</file>

<file path=ppt/notesSlides/notesSlide9.xml><?xml version="1.0" encoding="utf-8"?>
<p:notes xmlns:p="http://schemas.openxmlformats.org/presentationml/2006/main">
  <p:cSld>
    <p:spTree>
      <p:nvGrpSpPr>
        <p:cNvPr id="1" name=""/>
        <p:cNvGrpSpPr/>
        <p:nvPr/>
      </p:nvGrpSpPr>
      <p:grpSpPr/>
      <p:sp>
        <p:nvSpPr>
          <p:cNvPr id="2" name="Slide Text"/>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b="1" dirty="0"/>
              <a:t># clientsystemen naar wijze uitstroom</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textbox</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shape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clientsystemen naar wijze uitstroom</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Gemiddelde verblijfsduur in dagen naar wijze van uitstroom</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Mediaan verblijfsduur in dagen naar wijze van uitstroom</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Maximum verblijfsduur in dagen naar wijze van uitstroom</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Minimum verblijfsduur in dagen naar wijze van uitstroom</a:t>
            </a:r>
            <a:endParaRPr dirty="0"/>
          </a:p>
          <a:p xmlns:a="http://schemas.openxmlformats.org/drawingml/2006/main">
            <a:r>
              <a:rPr b="0" dirty="0"/>
              <a:t>No alt text provided</a:t>
            </a:r>
            <a:endParaRPr dirty="0"/>
          </a:p>
          <a:p xmlns:a="http://schemas.openxmlformats.org/drawingml/2006/main">
            <a:r>
              <a:rPr b="0" dirty="0"/>
              <a:t/>
            </a:r>
            <a:endParaRPr dirty="0"/>
          </a:p>
        </p:txBody>
      </p:sp>
    </p:spTree>
    <p:clrMapOvr>
      <a:masterClrMapping xmlns:a="http://schemas.openxmlformats.org/drawingml/2006/main"/>
    </p:clrMapOvr>
  </p:cSld>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27ED9C8-F09A-4D9E-BEC0-4725162E21FF}" type="datetimeFigureOut">
              <a:rPr lang="en-US" smtClean="0"/>
              <a:t>11/25/2020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747689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11/25/2020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553214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11/25/2020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982640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11/25/2020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14498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27ED9C8-F09A-4D9E-BEC0-4725162E21FF}" type="datetimeFigureOut">
              <a:rPr lang="en-US" smtClean="0"/>
              <a:t>11/25/2020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026881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27ED9C8-F09A-4D9E-BEC0-4725162E21FF}" type="datetimeFigureOut">
              <a:rPr lang="en-US" smtClean="0"/>
              <a:t>11/25/2020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004331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27ED9C8-F09A-4D9E-BEC0-4725162E21FF}" type="datetimeFigureOut">
              <a:rPr lang="en-US" smtClean="0"/>
              <a:t>11/25/2020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9256924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27ED9C8-F09A-4D9E-BEC0-4725162E21FF}" type="datetimeFigureOut">
              <a:rPr lang="en-US" smtClean="0"/>
              <a:t>11/25/2020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280913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7ED9C8-F09A-4D9E-BEC0-4725162E21FF}" type="datetimeFigureOut">
              <a:rPr lang="en-US" smtClean="0"/>
              <a:t>11/25/2020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358181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27ED9C8-F09A-4D9E-BEC0-4725162E21FF}" type="datetimeFigureOut">
              <a:rPr lang="en-US" smtClean="0"/>
              <a:t>11/25/2020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993390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27ED9C8-F09A-4D9E-BEC0-4725162E21FF}" type="datetimeFigureOut">
              <a:rPr lang="en-US" smtClean="0"/>
              <a:t>11/25/2020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884807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p14="http://schemas.microsoft.com/office/powerpoint/2010/main"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7ED9C8-F09A-4D9E-BEC0-4725162E21FF}" type="datetimeFigureOut">
              <a:rPr lang="en-US" smtClean="0"/>
              <a:t>11/25/2020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7D807A-D3EC-4DEA-86E2-120E4093F1A6}" type="slidenum">
              <a:rPr lang="en-US" smtClean="0"/>
              <a:t>‹#›</a:t>
            </a:fld>
            <a:endParaRPr lang="en-US"/>
          </a:p>
        </p:txBody>
      </p:sp>
    </p:spTree>
    <p:extLst>
      <p:ext uri="{BB962C8B-B14F-4D97-AF65-F5344CB8AC3E}">
        <p14:creationId xmlns:p14="http://schemas.microsoft.com/office/powerpoint/2010/main" val="14236910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Relationships xmlns="http://schemas.openxmlformats.org/package/2006/relationships"><Relationship Type="http://schemas.openxmlformats.org/officeDocument/2006/relationships/image" Target="../media/image1.png" Id="rId2" /><Relationship Type="http://schemas.openxmlformats.org/officeDocument/2006/relationships/slideLayout" Target="../slideLayouts/slideLayout7.xml" Id="rId1" /><Relationship Type="http://schemas.openxmlformats.org/officeDocument/2006/relationships/image" Target="../media/image3.png" Id="rId5" /><Relationship Type="http://schemas.openxmlformats.org/officeDocument/2006/relationships/image" Target="../media/image2.png" Id="rId4" /><Relationship Type="http://schemas.openxmlformats.org/officeDocument/2006/relationships/hyperlink" Target="https://app.powerbi.com/groups/me/reports/2ee115dd-712d-40d2-8338-c3abe3326492?pbi_source=PowerPoint" TargetMode="External" Id="coverSlideHpLink" /></Relationships>
</file>

<file path=ppt/slides/_rels/slide2.xml.rels>&#65279;<?xml version="1.0" encoding="utf-8"?><Relationships xmlns="http://schemas.openxmlformats.org/package/2006/relationships"><Relationship Type="http://schemas.openxmlformats.org/officeDocument/2006/relationships/notesSlide" Target="/ppt/notesSlides/notesSlide.xml" Id="R6037616bf2724604" /><Relationship Type="http://schemas.openxmlformats.org/officeDocument/2006/relationships/slideLayout" Target="/ppt/slideLayouts/slideLayout8.xml" Id="R3bb2dd05715f4af2" /><Relationship Type="http://schemas.openxmlformats.org/officeDocument/2006/relationships/hyperlink" Target="https://app.powerbi.com/groups/me/reports/2ee115dd-712d-40d2-8338-c3abe3326492/?pbi_source=PowerPoint" TargetMode="External" Id="RelId0" /><Relationship Type="http://schemas.openxmlformats.org/officeDocument/2006/relationships/image" Target="/ppt/media/image4.png" Id="imgId417361601" /></Relationships>
</file>

<file path=ppt/slides/_rels/slide3.xml.rels>&#65279;<?xml version="1.0" encoding="utf-8"?><Relationships xmlns="http://schemas.openxmlformats.org/package/2006/relationships"><Relationship Type="http://schemas.openxmlformats.org/officeDocument/2006/relationships/notesSlide" Target="/ppt/notesSlides/notesSlide2.xml" Id="R18c690d9f3904445" /><Relationship Type="http://schemas.openxmlformats.org/officeDocument/2006/relationships/slideLayout" Target="/ppt/slideLayouts/slideLayout8.xml" Id="R1e94a72227784f23" /><Relationship Type="http://schemas.openxmlformats.org/officeDocument/2006/relationships/hyperlink" Target="https://app.powerbi.com/groups/me/reports/2ee115dd-712d-40d2-8338-c3abe3326492/?pbi_source=PowerPoint" TargetMode="External" Id="RelId1" /><Relationship Type="http://schemas.openxmlformats.org/officeDocument/2006/relationships/image" Target="/ppt/media/image5.png" Id="imgId417361603" /></Relationships>
</file>

<file path=ppt/slides/_rels/slide4.xml.rels>&#65279;<?xml version="1.0" encoding="utf-8"?><Relationships xmlns="http://schemas.openxmlformats.org/package/2006/relationships"><Relationship Type="http://schemas.openxmlformats.org/officeDocument/2006/relationships/notesSlide" Target="/ppt/notesSlides/notesSlide3.xml" Id="Rf405f18e68444a6e" /><Relationship Type="http://schemas.openxmlformats.org/officeDocument/2006/relationships/slideLayout" Target="/ppt/slideLayouts/slideLayout8.xml" Id="R60bb1a841baf488d" /><Relationship Type="http://schemas.openxmlformats.org/officeDocument/2006/relationships/hyperlink" Target="https://app.powerbi.com/groups/me/reports/2ee115dd-712d-40d2-8338-c3abe3326492/?pbi_source=PowerPoint" TargetMode="External" Id="RelId2" /><Relationship Type="http://schemas.openxmlformats.org/officeDocument/2006/relationships/image" Target="/ppt/media/image6.png" Id="imgId417361607" /></Relationships>
</file>

<file path=ppt/slides/_rels/slide5.xml.rels>&#65279;<?xml version="1.0" encoding="utf-8"?><Relationships xmlns="http://schemas.openxmlformats.org/package/2006/relationships"><Relationship Type="http://schemas.openxmlformats.org/officeDocument/2006/relationships/notesSlide" Target="/ppt/notesSlides/notesSlide4.xml" Id="Rc7e86dfcb5174d56" /><Relationship Type="http://schemas.openxmlformats.org/officeDocument/2006/relationships/slideLayout" Target="/ppt/slideLayouts/slideLayout8.xml" Id="Rc1633fa3fd764dca" /><Relationship Type="http://schemas.openxmlformats.org/officeDocument/2006/relationships/hyperlink" Target="https://app.powerbi.com/groups/me/reports/2ee115dd-712d-40d2-8338-c3abe3326492/?pbi_source=PowerPoint" TargetMode="External" Id="RelId3" /><Relationship Type="http://schemas.openxmlformats.org/officeDocument/2006/relationships/image" Target="/ppt/media/image7.png" Id="imgId417361602" /></Relationships>
</file>

<file path=ppt/slides/_rels/slide6.xml.rels>&#65279;<?xml version="1.0" encoding="utf-8"?><Relationships xmlns="http://schemas.openxmlformats.org/package/2006/relationships"><Relationship Type="http://schemas.openxmlformats.org/officeDocument/2006/relationships/notesSlide" Target="/ppt/notesSlides/notesSlide5.xml" Id="Re4954cf63fab4f24" /><Relationship Type="http://schemas.openxmlformats.org/officeDocument/2006/relationships/slideLayout" Target="/ppt/slideLayouts/slideLayout8.xml" Id="R242ad4c8ba294ca1" /><Relationship Type="http://schemas.openxmlformats.org/officeDocument/2006/relationships/hyperlink" Target="https://app.powerbi.com/groups/me/reports/2ee115dd-712d-40d2-8338-c3abe3326492/?pbi_source=PowerPoint" TargetMode="External" Id="RelId4" /><Relationship Type="http://schemas.openxmlformats.org/officeDocument/2006/relationships/image" Target="/ppt/media/image8.png" Id="imgId417361604" /></Relationships>
</file>

<file path=ppt/slides/_rels/slide7.xml.rels>&#65279;<?xml version="1.0" encoding="utf-8"?><Relationships xmlns="http://schemas.openxmlformats.org/package/2006/relationships"><Relationship Type="http://schemas.openxmlformats.org/officeDocument/2006/relationships/notesSlide" Target="/ppt/notesSlides/notesSlide6.xml" Id="Ra1db8761ce9a4bd6" /><Relationship Type="http://schemas.openxmlformats.org/officeDocument/2006/relationships/slideLayout" Target="/ppt/slideLayouts/slideLayout8.xml" Id="Rac6ac7d737374a52" /><Relationship Type="http://schemas.openxmlformats.org/officeDocument/2006/relationships/hyperlink" Target="https://app.powerbi.com/groups/me/reports/2ee115dd-712d-40d2-8338-c3abe3326492/?pbi_source=PowerPoint" TargetMode="External" Id="RelId5" /><Relationship Type="http://schemas.openxmlformats.org/officeDocument/2006/relationships/image" Target="/ppt/media/image9.png" Id="imgId417361605" /></Relationships>
</file>

<file path=ppt/slides/_rels/slide8.xml.rels>&#65279;<?xml version="1.0" encoding="utf-8"?><Relationships xmlns="http://schemas.openxmlformats.org/package/2006/relationships"><Relationship Type="http://schemas.openxmlformats.org/officeDocument/2006/relationships/notesSlide" Target="/ppt/notesSlides/notesSlide7.xml" Id="Rded3483e17e24615" /><Relationship Type="http://schemas.openxmlformats.org/officeDocument/2006/relationships/slideLayout" Target="/ppt/slideLayouts/slideLayout8.xml" Id="R76196b9d40384b06" /><Relationship Type="http://schemas.openxmlformats.org/officeDocument/2006/relationships/hyperlink" Target="https://app.powerbi.com/groups/me/reports/2ee115dd-712d-40d2-8338-c3abe3326492/?pbi_source=PowerPoint" TargetMode="External" Id="RelId6" /><Relationship Type="http://schemas.openxmlformats.org/officeDocument/2006/relationships/image" Target="/ppt/media/imagea.png" Id="imgId417361606" /></Relationships>
</file>

<file path=ppt/slides/_rels/slide9.xml.rels>&#65279;<?xml version="1.0" encoding="utf-8"?><Relationships xmlns="http://schemas.openxmlformats.org/package/2006/relationships"><Relationship Type="http://schemas.openxmlformats.org/officeDocument/2006/relationships/notesSlide" Target="/ppt/notesSlides/notesSlide8.xml" Id="R4062825e9bff45ab" /><Relationship Type="http://schemas.openxmlformats.org/officeDocument/2006/relationships/slideLayout" Target="/ppt/slideLayouts/slideLayout8.xml" Id="Rbc46bc1f745d4779" /><Relationship Type="http://schemas.openxmlformats.org/officeDocument/2006/relationships/hyperlink" Target="https://app.powerbi.com/groups/me/reports/2ee115dd-712d-40d2-8338-c3abe3326492/?pbi_source=PowerPoint" TargetMode="External" Id="RelId7" /><Relationship Type="http://schemas.openxmlformats.org/officeDocument/2006/relationships/image" Target="/ppt/media/imageb.png" Id="imgId417361608" /></Relationships>
</file>

<file path=ppt/slides/_rels/slidea.xml.rels>&#65279;<?xml version="1.0" encoding="utf-8"?><Relationships xmlns="http://schemas.openxmlformats.org/package/2006/relationships"><Relationship Type="http://schemas.openxmlformats.org/officeDocument/2006/relationships/notesSlide" Target="/ppt/notesSlides/notesSlide9.xml" Id="R01885533159b42a5" /><Relationship Type="http://schemas.openxmlformats.org/officeDocument/2006/relationships/slideLayout" Target="/ppt/slideLayouts/slideLayout8.xml" Id="Rad40828ec29a48b8" /><Relationship Type="http://schemas.openxmlformats.org/officeDocument/2006/relationships/hyperlink" Target="https://app.powerbi.com/groups/me/reports/2ee115dd-712d-40d2-8338-c3abe3326492/?pbi_source=PowerPoint" TargetMode="External" Id="RelId8" /><Relationship Type="http://schemas.openxmlformats.org/officeDocument/2006/relationships/image" Target="/ppt/media/imagec.png" Id="imgId417361609" /></Relationships>
</file>

<file path=ppt/slides/slide1.xml><?xml version="1.0" encoding="utf-8"?>
<p:sld xmlns:adec="http://schemas.microsoft.com/office/drawing/2017/decorative"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 name="Picture 8">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itle 1"/>
          <p:cNvSpPr txBox="1">
            <a:spLocks noGrp="1"/>
          </p:cNvSpPr>
          <p:nvPr>
            <p:ph type="title" idx="4294967295"/>
          </p:nvPr>
        </p:nvSpPr>
        <p:spPr>
          <a:xfrm>
            <a:off x="810584" y="2982149"/>
            <a:ext cx="6314017" cy="6000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fontScale="90000"/>
          </a:bodyPr>
          <a:lstStyle>
            <a:lvl1pPr algn="ctr" defTabSz="914400" rtl="0" eaLnBrk="1" latinLnBrk="0" hangingPunct="1">
              <a:lnSpc>
                <a:spcPct val="90000"/>
              </a:lnSpc>
              <a:spcBef>
                <a:spcPct val="0"/>
              </a:spcBef>
              <a:buNone/>
              <a:defRPr sz="4400" b="0" i="0" kern="1200" baseline="0">
                <a:solidFill>
                  <a:schemeClr val="tx1"/>
                </a:solidFill>
                <a:latin typeface="Segoe UI Light" charset="0"/>
                <a:ea typeface="Segoe UI Light" charset="0"/>
                <a:cs typeface="Segoe UI Light"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a:ln>
                  <a:noFill/>
                </a:ln>
                <a:solidFill>
                  <a:srgbClr val="F3C910"/>
                </a:solidFill>
                <a:effectLst/>
                <a:uLnTx/>
                <a:uFillTx/>
                <a:latin typeface="Segoe UI Light" charset="0"/>
                <a:ea typeface="Segoe UI Light" charset="0"/>
                <a:cs typeface="Segoe UI Light" charset="0"/>
              </a:rPr>
              <a:t>Rapport_Opvangcentra_Opnames_Uitstroom_ClientInfo</a:t>
            </a:r>
            <a:endParaRPr kumimoji="0" lang="en-US" sz="4400" b="0" i="0" u="none" strike="noStrike" kern="1200" cap="none" spc="0" normalizeH="0" baseline="0" noProof="0" dirty="0">
              <a:ln>
                <a:noFill/>
              </a:ln>
              <a:solidFill>
                <a:srgbClr val="F3C910"/>
              </a:solidFill>
              <a:effectLst/>
              <a:uLnTx/>
              <a:uFillTx/>
              <a:latin typeface="Segoe UI Light" charset="0"/>
              <a:ea typeface="Segoe UI Light" charset="0"/>
              <a:cs typeface="Segoe UI Light" charset="0"/>
            </a:endParaRPr>
          </a:p>
        </p:txBody>
      </p:sp>
      <p:sp>
        <p:nvSpPr>
          <p:cNvPr id="13" name="Text Placeholder 2"/>
          <p:cNvSpPr txBox="1">
            <a:spLocks/>
          </p:cNvSpPr>
          <p:nvPr/>
        </p:nvSpPr>
        <p:spPr>
          <a:xfrm>
            <a:off x="853448" y="3658761"/>
            <a:ext cx="1488017" cy="253470"/>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a:buNone/>
              <a:defRPr sz="1200" b="0" i="0" u="sng" kern="1200">
                <a:solidFill>
                  <a:schemeClr val="tx1"/>
                </a:solidFill>
                <a:latin typeface="Segoe UI" charset="0"/>
                <a:ea typeface="Segoe UI" charset="0"/>
                <a:cs typeface="Segoe UI" charset="0"/>
              </a:defRPr>
            </a:lvl1pPr>
            <a:lvl2pPr marL="457200" indent="0" algn="ctr" defTabSz="914400" rtl="0" eaLnBrk="1" latinLnBrk="0" hangingPunct="1">
              <a:lnSpc>
                <a:spcPct val="90000"/>
              </a:lnSpc>
              <a:spcBef>
                <a:spcPts val="500"/>
              </a:spcBef>
              <a:buFont typeface="Arial"/>
              <a:buNone/>
              <a:defRPr sz="20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9pPr>
          </a:lstStyle>
          <a:p>
            <a:pPr algn="l"/>
            <a:r>
              <a:rPr lang="en-US" dirty="0">
                <a:solidFill>
                  <a:schemeClr val="bg1"/>
                </a:solidFill>
                <a:hlinkClick r:id="coverSlideHpLink"/>
              </a:rPr>
              <a:t>View in Power BI</a:t>
            </a:r>
            <a:endParaRPr lang="en-US" dirty="0">
              <a:solidFill>
                <a:schemeClr val="bg1"/>
              </a:solidFill>
            </a:endParaRPr>
          </a:p>
        </p:txBody>
      </p:sp>
      <p:sp>
        <p:nvSpPr>
          <p:cNvPr id="17" name="TextBox 16"/>
          <p:cNvSpPr txBox="1"/>
          <p:nvPr/>
        </p:nvSpPr>
        <p:spPr>
          <a:xfrm>
            <a:off x="832315" y="5823544"/>
            <a:ext cx="2177716" cy="369332"/>
          </a:xfrm>
          <a:prstGeom prst="rect">
            <a:avLst/>
          </a:prstGeom>
          <a:noFill/>
        </p:spPr>
        <p:txBody>
          <a:bodyPr wrap="square" rtlCol="0">
            <a:spAutoFit/>
          </a:bodyPr>
          <a:lstStyle/>
          <a:p>
            <a:r>
              <a:rPr lang="en-US" sz="900" b="1" i="0" dirty="0">
                <a:solidFill>
                  <a:schemeClr val="bg1"/>
                </a:solidFill>
                <a:latin typeface="Segoe UI Semibold" charset="0"/>
                <a:ea typeface="Segoe UI Semibold" charset="0"/>
                <a:cs typeface="Segoe UI Semibold" charset="0"/>
              </a:rPr>
              <a:t>Downloaded at:</a:t>
            </a:r>
          </a:p>
          <a:p>
            <a:r>
              <a:rPr lang="en-US" sz="900" b="0" i="0" dirty="0">
                <a:solidFill>
                  <a:schemeClr val="bg1"/>
                </a:solidFill>
                <a:latin typeface="Segoe UI" charset="0"/>
                <a:ea typeface="Segoe UI" charset="0"/>
                <a:cs typeface="Segoe UI" charset="0"/>
              </a:rPr>
              <a:t>9-6-2026 15:19:52 UTC</a:t>
            </a:r>
          </a:p>
        </p:txBody>
      </p:sp>
      <p:sp>
        <p:nvSpPr>
          <p:cNvPr id="10" name="TextBox 9"/>
          <p:cNvSpPr txBox="1"/>
          <p:nvPr/>
        </p:nvSpPr>
        <p:spPr>
          <a:xfrm>
            <a:off x="828512" y="5407903"/>
            <a:ext cx="2177716" cy="369332"/>
          </a:xfrm>
          <a:prstGeom prst="rect">
            <a:avLst/>
          </a:prstGeom>
          <a:noFill/>
        </p:spPr>
        <p:txBody>
          <a:bodyPr wrap="square" rtlCol="0">
            <a:spAutoFit/>
          </a:bodyPr>
          <a:lstStyle/>
          <a:p>
            <a:r>
              <a:rPr lang="en-US" sz="900" b="1" dirty="0">
                <a:solidFill>
                  <a:schemeClr val="bg1"/>
                </a:solidFill>
                <a:latin typeface="Segoe UI Semibold" charset="0"/>
                <a:ea typeface="Segoe UI Semibold" charset="0"/>
                <a:cs typeface="Segoe UI Semibold" charset="0"/>
              </a:rPr>
              <a:t>Last data refresh:</a:t>
            </a:r>
            <a:endParaRPr lang="en-US" sz="900" b="1" i="0" dirty="0">
              <a:solidFill>
                <a:schemeClr val="bg1"/>
              </a:solidFill>
              <a:latin typeface="Segoe UI Semibold" charset="0"/>
              <a:ea typeface="Segoe UI Semibold" charset="0"/>
              <a:cs typeface="Segoe UI Semibold" charset="0"/>
            </a:endParaRPr>
          </a:p>
          <a:p>
            <a:r>
              <a:rPr lang="en-US" sz="900" dirty="0">
                <a:solidFill>
                  <a:schemeClr val="bg1"/>
                </a:solidFill>
                <a:latin typeface="Segoe UI" charset="0"/>
                <a:ea typeface="Segoe UI" charset="0"/>
                <a:cs typeface="Segoe UI" charset="0"/>
              </a:rPr>
              <a:t>1-4-2026 07:37:37 UTC</a:t>
            </a:r>
            <a:endParaRPr lang="en-US" sz="900" b="0" i="0" dirty="0">
              <a:solidFill>
                <a:schemeClr val="bg1"/>
              </a:solidFill>
              <a:latin typeface="Segoe UI" charset="0"/>
              <a:ea typeface="Segoe UI" charset="0"/>
              <a:cs typeface="Segoe UI" charset="0"/>
            </a:endParaRPr>
          </a:p>
        </p:txBody>
      </p:sp>
      <p:pic>
        <p:nvPicPr>
          <p:cNvPr id="16" name="Picture 15" descr="Microsoft Power BI"/>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3544" y="722376"/>
            <a:ext cx="1490690" cy="245805"/>
          </a:xfrm>
          <a:prstGeom prst="rect">
            <a:avLst/>
          </a:prstGeom>
        </p:spPr>
      </p:pic>
      <p:pic>
        <p:nvPicPr>
          <p:cNvPr id="18" name="Picture 17">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9696" y="3694176"/>
            <a:ext cx="162027" cy="153025"/>
          </a:xfrm>
          <a:prstGeom prst="rect">
            <a:avLst/>
          </a:prstGeom>
        </p:spPr>
      </p:pic>
    </p:spTree>
    <p:extLst>
      <p:ext uri="{BB962C8B-B14F-4D97-AF65-F5344CB8AC3E}">
        <p14:creationId xmlns:p14="http://schemas.microsoft.com/office/powerpoint/2010/main" val="7630729"/>
      </p:ext>
    </p:extLst>
  </p:cSld>
  <p:clrMapOvr>
    <a:masterClrMapping/>
  </p:clrMapOvr>
</p:sld>
</file>

<file path=ppt/slides/slide2.xml><?xml version="1.0" encoding="utf-8"?>
<p:sld xmlns:p="http://schemas.openxmlformats.org/presentationml/2006/main">
  <p:cSld>
    <p:spTree>
      <p:nvGrpSpPr>
        <p:cNvPr id="1" name=""/>
        <p:cNvGrpSpPr/>
        <p:nvPr/>
      </p:nvGrpSpPr>
      <p:grpSpPr/>
      <p:pic>
        <p:nvPicPr>
          <p:cNvPr id="3" name="Picture" title="This slide contains the following visuals: image ,image ,textbox ,textbox. Please refer to the notes on this slide for details">
            <a:hlinkClick xmlns:r="http://schemas.openxmlformats.org/officeDocument/2006/relationships" xmlns:a="http://schemas.openxmlformats.org/drawingml/2006/main" r:id="RelId0"/>
          </p:cNvPr>
          <p:cNvPicPr>
            <a:picLocks xmlns:a="http://schemas.openxmlformats.org/drawingml/2006/main" noChangeAspect="1"/>
          </p:cNvPicPr>
          <p:nvPr/>
        </p:nvPicPr>
        <p:blipFill>
          <a:blip xmlns:r="http://schemas.openxmlformats.org/officeDocument/2006/relationships" xmlns:a="http://schemas.openxmlformats.org/drawingml/2006/main" r:embed="imgId417361601"/>
          <a:stretch xmlns:a="http://schemas.openxmlformats.org/drawingml/2006/main">
            <a:fillRect/>
          </a:stretch>
        </p:blipFill>
        <p:spPr>
          <a:xfrm xmlns:a="http://schemas.openxmlformats.org/drawingml/2006/main">
            <a:off x="76200" y="0"/>
            <a:ext cx="12020550" cy="6858000"/>
          </a:xfrm>
          <a:prstGeom xmlns:a="http://schemas.openxmlformats.org/drawingml/2006/main" prst="rect">
            <a:avLst/>
          </a:prstGeom>
          <a:noFill xmlns:a="http://schemas.openxmlformats.org/drawingml/2006/main"/>
        </p:spPr>
      </p:pic>
      <p:sp>
        <p:nvSpPr>
          <p:cNvPr id="4" name="Title" hidden="1"/>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t>Voorblad</a:t>
            </a:r>
          </a:p>
        </p:txBody>
      </p:sp>
    </p:spTree>
    <p:clrMapOvr>
      <a:masterClrMapping xmlns:a="http://schemas.openxmlformats.org/drawingml/2006/main"/>
    </p:clrMapOvr>
  </p:cSld>
</p:sld>
</file>

<file path=ppt/slides/slide3.xml><?xml version="1.0" encoding="utf-8"?>
<p:sld xmlns:p="http://schemas.openxmlformats.org/presentationml/2006/main">
  <p:cSld>
    <p:spTree>
      <p:nvGrpSpPr>
        <p:cNvPr id="1" name=""/>
        <p:cNvGrpSpPr/>
        <p:nvPr/>
      </p:nvGrpSpPr>
      <p:grpSpPr/>
      <p:pic>
        <p:nvPicPr>
          <p:cNvPr id="3" name="Picture" title="This slide contains the following visuals: # clienten naar type opvang ,# clienten naar type opvang ,% clienten naar type opvang ,% clienten naar type opvang ,slicer. Please refer to the notes on this slide for details">
            <a:hlinkClick xmlns:r="http://schemas.openxmlformats.org/officeDocument/2006/relationships" xmlns:a="http://schemas.openxmlformats.org/drawingml/2006/main" r:id="RelId1"/>
          </p:cNvPr>
          <p:cNvPicPr>
            <a:picLocks xmlns:a="http://schemas.openxmlformats.org/drawingml/2006/main" noChangeAspect="1"/>
          </p:cNvPicPr>
          <p:nvPr/>
        </p:nvPicPr>
        <p:blipFill>
          <a:blip xmlns:r="http://schemas.openxmlformats.org/officeDocument/2006/relationships" xmlns:a="http://schemas.openxmlformats.org/drawingml/2006/main" r:embed="imgId417361603"/>
          <a:stretch xmlns:a="http://schemas.openxmlformats.org/drawingml/2006/main">
            <a:fillRect/>
          </a:stretch>
        </p:blipFill>
        <p:spPr>
          <a:xfrm xmlns:a="http://schemas.openxmlformats.org/drawingml/2006/main">
            <a:off x="76200" y="0"/>
            <a:ext cx="12020550" cy="6858000"/>
          </a:xfrm>
          <a:prstGeom xmlns:a="http://schemas.openxmlformats.org/drawingml/2006/main" prst="rect">
            <a:avLst/>
          </a:prstGeom>
          <a:noFill xmlns:a="http://schemas.openxmlformats.org/drawingml/2006/main"/>
        </p:spPr>
      </p:pic>
      <p:sp>
        <p:nvSpPr>
          <p:cNvPr id="4" name="Title" hidden="1"/>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t>clienten globaal</a:t>
            </a:r>
          </a:p>
        </p:txBody>
      </p:sp>
    </p:spTree>
    <p:clrMapOvr>
      <a:masterClrMapping xmlns:a="http://schemas.openxmlformats.org/drawingml/2006/main"/>
    </p:clrMapOvr>
  </p:cSld>
</p:sld>
</file>

<file path=ppt/slides/slide4.xml><?xml version="1.0" encoding="utf-8"?>
<p:sld xmlns:p="http://schemas.openxmlformats.org/presentationml/2006/main">
  <p:cSld>
    <p:spTree>
      <p:nvGrpSpPr>
        <p:cNvPr id="1" name=""/>
        <p:cNvGrpSpPr/>
        <p:nvPr/>
      </p:nvGrpSpPr>
      <p:grpSpPr/>
      <p:pic>
        <p:nvPicPr>
          <p:cNvPr id="3" name="Picture" title="This slide contains the following visuals: # clientsystemen naar type opvang ,# clientsystemen naar type opvang ,% clientsystemen naar type opvang ,% clientsystemen naar type opvang ,# gemiddelde clienten per clientsysteem ,slicer. Please refer to the notes on this slide for details">
            <a:hlinkClick xmlns:r="http://schemas.openxmlformats.org/officeDocument/2006/relationships" xmlns:a="http://schemas.openxmlformats.org/drawingml/2006/main" r:id="RelId2"/>
          </p:cNvPr>
          <p:cNvPicPr>
            <a:picLocks xmlns:a="http://schemas.openxmlformats.org/drawingml/2006/main" noChangeAspect="1"/>
          </p:cNvPicPr>
          <p:nvPr/>
        </p:nvPicPr>
        <p:blipFill>
          <a:blip xmlns:r="http://schemas.openxmlformats.org/officeDocument/2006/relationships" xmlns:a="http://schemas.openxmlformats.org/drawingml/2006/main" r:embed="imgId417361607"/>
          <a:stretch xmlns:a="http://schemas.openxmlformats.org/drawingml/2006/main">
            <a:fillRect/>
          </a:stretch>
        </p:blipFill>
        <p:spPr>
          <a:xfrm xmlns:a="http://schemas.openxmlformats.org/drawingml/2006/main">
            <a:off x="76200" y="0"/>
            <a:ext cx="12020550" cy="6858000"/>
          </a:xfrm>
          <a:prstGeom xmlns:a="http://schemas.openxmlformats.org/drawingml/2006/main" prst="rect">
            <a:avLst/>
          </a:prstGeom>
          <a:noFill xmlns:a="http://schemas.openxmlformats.org/drawingml/2006/main"/>
        </p:spPr>
      </p:pic>
      <p:sp>
        <p:nvSpPr>
          <p:cNvPr id="4" name="Title" hidden="1"/>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t>clientsystemen globaal</a:t>
            </a:r>
          </a:p>
        </p:txBody>
      </p:sp>
    </p:spTree>
    <p:clrMapOvr>
      <a:masterClrMapping xmlns:a="http://schemas.openxmlformats.org/drawingml/2006/main"/>
    </p:clrMapOvr>
  </p:cSld>
</p:sld>
</file>

<file path=ppt/slides/slide5.xml><?xml version="1.0" encoding="utf-8"?>
<p:sld xmlns:p="http://schemas.openxmlformats.org/presentationml/2006/main">
  <p:cSld>
    <p:spTree>
      <p:nvGrpSpPr>
        <p:cNvPr id="1" name=""/>
        <p:cNvGrpSpPr/>
        <p:nvPr/>
      </p:nvGrpSpPr>
      <p:grpSpPr/>
      <p:pic>
        <p:nvPicPr>
          <p:cNvPr id="3" name="Picture" title="This slide contains the following visuals: slicer ,slicer. Please refer to the notes on this slide for details">
            <a:hlinkClick xmlns:r="http://schemas.openxmlformats.org/officeDocument/2006/relationships" xmlns:a="http://schemas.openxmlformats.org/drawingml/2006/main" r:id="RelId3"/>
          </p:cNvPr>
          <p:cNvPicPr>
            <a:picLocks xmlns:a="http://schemas.openxmlformats.org/drawingml/2006/main" noChangeAspect="1"/>
          </p:cNvPicPr>
          <p:nvPr/>
        </p:nvPicPr>
        <p:blipFill>
          <a:blip xmlns:r="http://schemas.openxmlformats.org/officeDocument/2006/relationships" xmlns:a="http://schemas.openxmlformats.org/drawingml/2006/main" r:embed="imgId417361602"/>
          <a:stretch xmlns:a="http://schemas.openxmlformats.org/drawingml/2006/main">
            <a:fillRect/>
          </a:stretch>
        </p:blipFill>
        <p:spPr>
          <a:xfrm xmlns:a="http://schemas.openxmlformats.org/drawingml/2006/main">
            <a:off x="76200" y="0"/>
            <a:ext cx="12020550" cy="6858000"/>
          </a:xfrm>
          <a:prstGeom xmlns:a="http://schemas.openxmlformats.org/drawingml/2006/main" prst="rect">
            <a:avLst/>
          </a:prstGeom>
          <a:noFill xmlns:a="http://schemas.openxmlformats.org/drawingml/2006/main"/>
        </p:spPr>
      </p:pic>
      <p:sp>
        <p:nvSpPr>
          <p:cNvPr id="4" name="Title" hidden="1"/>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t>Filter</a:t>
            </a:r>
          </a:p>
        </p:txBody>
      </p:sp>
    </p:spTree>
    <p:clrMapOvr>
      <a:masterClrMapping xmlns:a="http://schemas.openxmlformats.org/drawingml/2006/main"/>
    </p:clrMapOvr>
  </p:cSld>
</p:sld>
</file>

<file path=ppt/slides/slide6.xml><?xml version="1.0" encoding="utf-8"?>
<p:sld xmlns:p="http://schemas.openxmlformats.org/presentationml/2006/main">
  <p:cSld>
    <p:spTree>
      <p:nvGrpSpPr>
        <p:cNvPr id="1" name=""/>
        <p:cNvGrpSpPr/>
        <p:nvPr/>
      </p:nvGrpSpPr>
      <p:grpSpPr/>
      <p:pic>
        <p:nvPicPr>
          <p:cNvPr id="3" name="Picture" title="This slide contains the following visuals: slicer ,# clienten per OC ,# clienten naar leeftijdscategorie ,% clienten per OC ,% clienten naar leeftijdscategorie ,# clienten naar gender ,# clienten naar gender ,slicer. Please refer to the notes on this slide for details">
            <a:hlinkClick xmlns:r="http://schemas.openxmlformats.org/officeDocument/2006/relationships" xmlns:a="http://schemas.openxmlformats.org/drawingml/2006/main" r:id="RelId4"/>
          </p:cNvPr>
          <p:cNvPicPr>
            <a:picLocks xmlns:a="http://schemas.openxmlformats.org/drawingml/2006/main" noChangeAspect="1"/>
          </p:cNvPicPr>
          <p:nvPr/>
        </p:nvPicPr>
        <p:blipFill>
          <a:blip xmlns:r="http://schemas.openxmlformats.org/officeDocument/2006/relationships" xmlns:a="http://schemas.openxmlformats.org/drawingml/2006/main" r:embed="imgId417361604"/>
          <a:stretch xmlns:a="http://schemas.openxmlformats.org/drawingml/2006/main">
            <a:fillRect/>
          </a:stretch>
        </p:blipFill>
        <p:spPr>
          <a:xfrm xmlns:a="http://schemas.openxmlformats.org/drawingml/2006/main">
            <a:off x="76200" y="0"/>
            <a:ext cx="12020550" cy="6858000"/>
          </a:xfrm>
          <a:prstGeom xmlns:a="http://schemas.openxmlformats.org/drawingml/2006/main" prst="rect">
            <a:avLst/>
          </a:prstGeom>
          <a:noFill xmlns:a="http://schemas.openxmlformats.org/drawingml/2006/main"/>
        </p:spPr>
      </p:pic>
      <p:sp>
        <p:nvSpPr>
          <p:cNvPr id="4" name="Title" hidden="1"/>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t>clienten detail</a:t>
            </a:r>
          </a:p>
        </p:txBody>
      </p:sp>
    </p:spTree>
    <p:clrMapOvr>
      <a:masterClrMapping xmlns:a="http://schemas.openxmlformats.org/drawingml/2006/main"/>
    </p:clrMapOvr>
  </p:cSld>
</p:sld>
</file>

<file path=ppt/slides/slide7.xml><?xml version="1.0" encoding="utf-8"?>
<p:sld xmlns:p="http://schemas.openxmlformats.org/presentationml/2006/main">
  <p:cSld>
    <p:spTree>
      <p:nvGrpSpPr>
        <p:cNvPr id="1" name=""/>
        <p:cNvGrpSpPr/>
        <p:nvPr/>
      </p:nvGrpSpPr>
      <p:grpSpPr/>
      <p:pic>
        <p:nvPicPr>
          <p:cNvPr id="3" name="Picture" title="This slide contains the following visuals: slicer ,# clienten naar domicilie ,% clienten naar domicilie ,# clienten naar domicilie ,% clienten naar domicilie ,slicer. Please refer to the notes on this slide for details">
            <a:hlinkClick xmlns:r="http://schemas.openxmlformats.org/officeDocument/2006/relationships" xmlns:a="http://schemas.openxmlformats.org/drawingml/2006/main" r:id="RelId5"/>
          </p:cNvPr>
          <p:cNvPicPr>
            <a:picLocks xmlns:a="http://schemas.openxmlformats.org/drawingml/2006/main" noChangeAspect="1"/>
          </p:cNvPicPr>
          <p:nvPr/>
        </p:nvPicPr>
        <p:blipFill>
          <a:blip xmlns:r="http://schemas.openxmlformats.org/officeDocument/2006/relationships" xmlns:a="http://schemas.openxmlformats.org/drawingml/2006/main" r:embed="imgId417361605"/>
          <a:stretch xmlns:a="http://schemas.openxmlformats.org/drawingml/2006/main">
            <a:fillRect/>
          </a:stretch>
        </p:blipFill>
        <p:spPr>
          <a:xfrm xmlns:a="http://schemas.openxmlformats.org/drawingml/2006/main">
            <a:off x="76200" y="0"/>
            <a:ext cx="12020550" cy="6858000"/>
          </a:xfrm>
          <a:prstGeom xmlns:a="http://schemas.openxmlformats.org/drawingml/2006/main" prst="rect">
            <a:avLst/>
          </a:prstGeom>
          <a:noFill xmlns:a="http://schemas.openxmlformats.org/drawingml/2006/main"/>
        </p:spPr>
      </p:pic>
      <p:sp>
        <p:nvSpPr>
          <p:cNvPr id="4" name="Title" hidden="1"/>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t>clienten domicilie</a:t>
            </a:r>
          </a:p>
        </p:txBody>
      </p:sp>
    </p:spTree>
    <p:clrMapOvr>
      <a:masterClrMapping xmlns:a="http://schemas.openxmlformats.org/drawingml/2006/main"/>
    </p:clrMapOvr>
  </p:cSld>
</p:sld>
</file>

<file path=ppt/slides/slide8.xml><?xml version="1.0" encoding="utf-8"?>
<p:sld xmlns:p="http://schemas.openxmlformats.org/presentationml/2006/main">
  <p:cSld>
    <p:spTree>
      <p:nvGrpSpPr>
        <p:cNvPr id="1" name=""/>
        <p:cNvGrpSpPr/>
        <p:nvPr/>
      </p:nvGrpSpPr>
      <p:grpSpPr/>
      <p:pic>
        <p:nvPicPr>
          <p:cNvPr id="3" name="Picture" title="This slide contains the following visuals: % clienten naar domicilie ,slicer ,Aantal clienten per OC ,# clienten per gemeente ,slicer ,slicer ,# clienten naar domicilie. Please refer to the notes on this slide for details">
            <a:hlinkClick xmlns:r="http://schemas.openxmlformats.org/officeDocument/2006/relationships" xmlns:a="http://schemas.openxmlformats.org/drawingml/2006/main" r:id="RelId6"/>
          </p:cNvPr>
          <p:cNvPicPr>
            <a:picLocks xmlns:a="http://schemas.openxmlformats.org/drawingml/2006/main" noChangeAspect="1"/>
          </p:cNvPicPr>
          <p:nvPr/>
        </p:nvPicPr>
        <p:blipFill>
          <a:blip xmlns:r="http://schemas.openxmlformats.org/officeDocument/2006/relationships" xmlns:a="http://schemas.openxmlformats.org/drawingml/2006/main" r:embed="imgId417361606"/>
          <a:stretch xmlns:a="http://schemas.openxmlformats.org/drawingml/2006/main">
            <a:fillRect/>
          </a:stretch>
        </p:blipFill>
        <p:spPr>
          <a:xfrm xmlns:a="http://schemas.openxmlformats.org/drawingml/2006/main">
            <a:off x="76200" y="0"/>
            <a:ext cx="12020550" cy="6858000"/>
          </a:xfrm>
          <a:prstGeom xmlns:a="http://schemas.openxmlformats.org/drawingml/2006/main" prst="rect">
            <a:avLst/>
          </a:prstGeom>
          <a:noFill xmlns:a="http://schemas.openxmlformats.org/drawingml/2006/main"/>
        </p:spPr>
      </p:pic>
      <p:sp>
        <p:nvSpPr>
          <p:cNvPr id="4" name="Title" hidden="1"/>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t>clientstroom</a:t>
            </a:r>
          </a:p>
        </p:txBody>
      </p:sp>
    </p:spTree>
    <p:clrMapOvr>
      <a:masterClrMapping xmlns:a="http://schemas.openxmlformats.org/drawingml/2006/main"/>
    </p:clrMapOvr>
  </p:cSld>
</p:sld>
</file>

<file path=ppt/slides/slide9.xml><?xml version="1.0" encoding="utf-8"?>
<p:sld xmlns:p="http://schemas.openxmlformats.org/presentationml/2006/main">
  <p:cSld>
    <p:spTree>
      <p:nvGrpSpPr>
        <p:cNvPr id="1" name=""/>
        <p:cNvGrpSpPr/>
        <p:nvPr/>
      </p:nvGrpSpPr>
      <p:grpSpPr/>
      <p:pic>
        <p:nvPicPr>
          <p:cNvPr id="3" name="Picture" title="This slide contains the following visuals: slicer ,# clientsystemen per OC ,% clientsystemen per OC ,# gemiddelde clienten per clientsysteem per OC ,slicer. Please refer to the notes on this slide for details">
            <a:hlinkClick xmlns:r="http://schemas.openxmlformats.org/officeDocument/2006/relationships" xmlns:a="http://schemas.openxmlformats.org/drawingml/2006/main" r:id="RelId7"/>
          </p:cNvPr>
          <p:cNvPicPr>
            <a:picLocks xmlns:a="http://schemas.openxmlformats.org/drawingml/2006/main" noChangeAspect="1"/>
          </p:cNvPicPr>
          <p:nvPr/>
        </p:nvPicPr>
        <p:blipFill>
          <a:blip xmlns:r="http://schemas.openxmlformats.org/officeDocument/2006/relationships" xmlns:a="http://schemas.openxmlformats.org/drawingml/2006/main" r:embed="imgId417361608"/>
          <a:stretch xmlns:a="http://schemas.openxmlformats.org/drawingml/2006/main">
            <a:fillRect/>
          </a:stretch>
        </p:blipFill>
        <p:spPr>
          <a:xfrm xmlns:a="http://schemas.openxmlformats.org/drawingml/2006/main">
            <a:off x="76200" y="0"/>
            <a:ext cx="12020550" cy="6858000"/>
          </a:xfrm>
          <a:prstGeom xmlns:a="http://schemas.openxmlformats.org/drawingml/2006/main" prst="rect">
            <a:avLst/>
          </a:prstGeom>
          <a:noFill xmlns:a="http://schemas.openxmlformats.org/drawingml/2006/main"/>
        </p:spPr>
      </p:pic>
      <p:sp>
        <p:nvSpPr>
          <p:cNvPr id="4" name="Title" hidden="1"/>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t>clientsystemen detail</a:t>
            </a:r>
          </a:p>
        </p:txBody>
      </p:sp>
    </p:spTree>
    <p:clrMapOvr>
      <a:masterClrMapping xmlns:a="http://schemas.openxmlformats.org/drawingml/2006/main"/>
    </p:clrMapOvr>
  </p:cSld>
</p:sld>
</file>

<file path=ppt/slides/slidea.xml><?xml version="1.0" encoding="utf-8"?>
<p:sld xmlns:p="http://schemas.openxmlformats.org/presentationml/2006/main">
  <p:cSld>
    <p:spTree>
      <p:nvGrpSpPr>
        <p:cNvPr id="1" name=""/>
        <p:cNvGrpSpPr/>
        <p:nvPr/>
      </p:nvGrpSpPr>
      <p:grpSpPr/>
      <p:pic>
        <p:nvPicPr>
          <p:cNvPr id="3" name="Picture" title="This slide contains the following visuals: # clientsystemen naar wijze uitstroom ,textbox ,shape ,slicer ,# clientsystemen naar wijze uitstroom ,Gemiddelde verblijfsduur in dagen naar wijze van uitstroom ,Mediaan verblijfsduur in dagen naar wijze van uitstroom ,slicer ,Maximum verblijfsduur in dagen naar wijze van uitstroom ,Minimum verblijfsduur in dagen naar wijze van uitstroom. Please refer to the notes on this slide for details">
            <a:hlinkClick xmlns:r="http://schemas.openxmlformats.org/officeDocument/2006/relationships" xmlns:a="http://schemas.openxmlformats.org/drawingml/2006/main" r:id="RelId8"/>
          </p:cNvPr>
          <p:cNvPicPr>
            <a:picLocks xmlns:a="http://schemas.openxmlformats.org/drawingml/2006/main" noChangeAspect="1"/>
          </p:cNvPicPr>
          <p:nvPr/>
        </p:nvPicPr>
        <p:blipFill>
          <a:blip xmlns:r="http://schemas.openxmlformats.org/officeDocument/2006/relationships" xmlns:a="http://schemas.openxmlformats.org/drawingml/2006/main" r:embed="imgId417361609"/>
          <a:stretch xmlns:a="http://schemas.openxmlformats.org/drawingml/2006/main">
            <a:fillRect/>
          </a:stretch>
        </p:blipFill>
        <p:spPr>
          <a:xfrm xmlns:a="http://schemas.openxmlformats.org/drawingml/2006/main">
            <a:off x="76200" y="0"/>
            <a:ext cx="12020550" cy="6858000"/>
          </a:xfrm>
          <a:prstGeom xmlns:a="http://schemas.openxmlformats.org/drawingml/2006/main" prst="rect">
            <a:avLst/>
          </a:prstGeom>
          <a:noFill xmlns:a="http://schemas.openxmlformats.org/drawingml/2006/main"/>
        </p:spPr>
      </p:pic>
      <p:sp>
        <p:nvSpPr>
          <p:cNvPr id="4" name="Title" hidden="1"/>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t>uitstroom</a:t>
            </a:r>
          </a:p>
        </p:txBody>
      </p:sp>
    </p:spTree>
    <p:clrMapOvr>
      <a:masterClrMapping xmlns:a="http://schemas.openxmlformats.org/drawingml/2006/main"/>
    </p:clrMapOvr>
  </p:cSld>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Sjabloon-nieuws-leidinggevenden" ma:contentTypeID="0x010100812EFA783CFAF24588BB466C44CFA2DC" ma:contentTypeVersion="21" ma:contentTypeDescription="Een nieuw item voor de interne NB voor leidinggevenden" ma:contentTypeScope="" ma:versionID="652988dd3161dd2b38363ef601cae742">
  <xsd:schema xmlns:xsd="http://www.w3.org/2001/XMLSchema" xmlns:xs="http://www.w3.org/2001/XMLSchema" xmlns:p="http://schemas.microsoft.com/office/2006/metadata/properties" xmlns:ns2="87d066e9-1c52-4038-89b5-7a631e730901" xmlns:ns3="295b87d4-02c3-4831-bbe0-081ae6afabf0" targetNamespace="http://schemas.microsoft.com/office/2006/metadata/properties" ma:root="true" ma:fieldsID="04515598caedcadb31b2b6505789c472" ns2:_="" ns3:_="">
    <xsd:import namespace="87d066e9-1c52-4038-89b5-7a631e730901"/>
    <xsd:import namespace="295b87d4-02c3-4831-bbe0-081ae6afabf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d066e9-1c52-4038-89b5-7a631e730901" elementFormDefault="qualified">
    <xsd:import namespace="http://schemas.microsoft.com/office/2006/documentManagement/types"/>
    <xsd:import namespace="http://schemas.microsoft.com/office/infopath/2007/PartnerControls"/>
    <xsd:element name="SharedWithUsers" ma:index="8" nillable="true" ma:displayName="Gedeeld met" ma:description=""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Gedeeld met details" ma:description=""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95b87d4-02c3-4831-bbe0-081ae6afabf0"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hidden="true" ma:internalName="MediaServiceAutoTags" ma:readOnly="true">
      <xsd:simpleType>
        <xsd:restriction base="dms:Text"/>
      </xsd:simpleType>
    </xsd:element>
    <xsd:element name="MediaServiceLocation" ma:index="14" nillable="true" ma:displayName="MediaServiceLocation" ma:hidden="true" ma:internalName="MediaServiceLocation" ma:readOnly="true">
      <xsd:simpleType>
        <xsd:restriction base="dms:Text"/>
      </xsd:simpleType>
    </xsd:element>
    <xsd:element name="MediaServiceOCR" ma:index="15" nillable="true" ma:displayName="MediaServiceOCR" ma:hidden="true" ma:internalName="MediaServiceOCR" ma:readOnly="true">
      <xsd:simpleType>
        <xsd:restriction base="dms:Note"/>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Afbeeldingtags" ma:readOnly="false" ma:fieldId="{5cf76f15-5ced-4ddc-b409-7134ff3c332f}" ma:taxonomyMulti="true" ma:sspId="234820d0-bd5b-4a11-9ac8-8874aa2eb6e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Inhoudstype"/>
        <xsd:element ref="dc:title" minOccurs="0" maxOccurs="1" ma:index="1"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95b87d4-02c3-4831-bbe0-081ae6afabf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6EA5D03-BFA7-49E8-BA32-3A55F7964AA5}"/>
</file>

<file path=customXml/itemProps2.xml><?xml version="1.0" encoding="utf-8"?>
<ds:datastoreItem xmlns:ds="http://schemas.openxmlformats.org/officeDocument/2006/customXml" ds:itemID="{8BA0E9EC-178B-41F5-A367-22A2363FD077}"/>
</file>

<file path=customXml/itemProps3.xml><?xml version="1.0" encoding="utf-8"?>
<ds:datastoreItem xmlns:ds="http://schemas.openxmlformats.org/officeDocument/2006/customXml" ds:itemID="{DBD0FA35-B3FC-4A1A-B2F9-64B73B0F58A3}"/>
</file>

<file path=docProps/app.xml><?xml version="1.0" encoding="utf-8"?>
<Properties xmlns="http://schemas.openxmlformats.org/officeDocument/2006/extended-properties" xmlns:vt="http://schemas.openxmlformats.org/officeDocument/2006/docPropsVTypes">
  <Template/>
  <TotalTime>5</TotalTime>
  <Words>27</Words>
  <Application>Microsoft Office PowerPoint</Application>
  <PresentationFormat>Widescreen</PresentationFormat>
  <Paragraphs>6</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Calibri Light</vt:lpstr>
      <vt:lpstr>Segoe UI</vt:lpstr>
      <vt:lpstr>Segoe UI Light</vt:lpstr>
      <vt:lpstr>Segoe UI Semibold</vt:lpstr>
      <vt:lpstr>Custom Design</vt:lpstr>
      <vt:lpstr>#Name of Power BI report#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Power BI</dc:creator>
  <cp:lastModifiedBy>Brian Butler</cp:lastModifiedBy>
  <cp:revision>4</cp:revision>
  <dcterms:created xsi:type="dcterms:W3CDTF">2016-09-04T11:54:55Z</dcterms:created>
  <dcterms:modified xsi:type="dcterms:W3CDTF">2020-11-25T15:29:01Z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0x010100812EFA783CFAF24588BB466C44CFA2DC</vt:lpwstr>
  </property>
</Properties>
</file>