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notesSlides/notesSlide.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notesSlides/notesSlide8.xml" ContentType="application/vnd.openxmlformats-officedocument.presentationml.notesSlide+xml"/>
  <Override PartName="/ppt/slides/slidea.xml" ContentType="application/vnd.openxmlformats-officedocument.presentationml.slide+xml"/>
  <Override PartName="/ppt/notesSlides/notesSlide9.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elId0"/>
    <p:sldId id="258" r:id="RelId1"/>
    <p:sldId id="259" r:id="RelId2"/>
    <p:sldId id="260" r:id="RelId3"/>
    <p:sldId id="261" r:id="RelId4"/>
    <p:sldId id="262" r:id="RelId5"/>
    <p:sldId id="263" r:id="RelId6"/>
    <p:sldId id="264" r:id="RelId7"/>
    <p:sldId id="265" r:id="Rel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snapToObjects="1">
      <p:cViewPr varScale="1">
        <p:scale>
          <a:sx n="72" d="100"/>
          <a:sy n="72" d="100"/>
        </p:scale>
        <p:origin x="84" y="7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elId1" Type="http://schemas.openxmlformats.org/officeDocument/2006/relationships/slide" Target="/ppt/slides/slide3.xml"/><Relationship Id="rId8" Type="http://schemas.openxmlformats.org/officeDocument/2006/relationships/customXml" Target="../customXml/item2.xml"/><Relationship Id="rId3" Type="http://schemas.openxmlformats.org/officeDocument/2006/relationships/presProps" Target="presProps.xml"/><Relationship Id="RelId5" Type="http://schemas.openxmlformats.org/officeDocument/2006/relationships/slide" Target="/ppt/slides/slide7.xml"/><Relationship Id="RelId0" Type="http://schemas.openxmlformats.org/officeDocument/2006/relationships/slide" Target="/ppt/slides/slide2.xml"/><Relationship Id="rId7" Type="http://schemas.openxmlformats.org/officeDocument/2006/relationships/customXml" Target="../customXml/item1.xml"/><Relationship Id="rId2" Type="http://schemas.openxmlformats.org/officeDocument/2006/relationships/slide" Target="slides/slide1.xml"/><Relationship Id="RelId4" Type="http://schemas.openxmlformats.org/officeDocument/2006/relationships/slide" Target="/ppt/slides/slide6.xml"/><Relationship Id="rId1" Type="http://schemas.openxmlformats.org/officeDocument/2006/relationships/slideMaster" Target="slideMasters/slideMaster1.xml"/><Relationship Id="rId6" Type="http://schemas.openxmlformats.org/officeDocument/2006/relationships/tableStyles" Target="tableStyles.xml"/><Relationship Id="RelId3" Type="http://schemas.openxmlformats.org/officeDocument/2006/relationships/slide" Target="/ppt/slides/slide5.xml"/><Relationship Id="RelId8" Type="http://schemas.openxmlformats.org/officeDocument/2006/relationships/slide" Target="/ppt/slides/slidea.xml"/><Relationship Id="rId5" Type="http://schemas.openxmlformats.org/officeDocument/2006/relationships/theme" Target="theme/theme1.xml"/><Relationship Id="RelId2" Type="http://schemas.openxmlformats.org/officeDocument/2006/relationships/slide" Target="/ppt/slides/slide4.xml"/><Relationship Id="RelId7" Type="http://schemas.openxmlformats.org/officeDocument/2006/relationships/slide" Target="/ppt/slides/slide9.xml"/><Relationship Id="rId4" Type="http://schemas.openxmlformats.org/officeDocument/2006/relationships/viewProps" Target="viewProps.xml"/><Relationship Id="RelId6" Type="http://schemas.openxmlformats.org/officeDocument/2006/relationships/slide" Target="/ppt/slides/slide8.xml"/><Relationship Id="rId9" Type="http://schemas.openxmlformats.org/officeDocument/2006/relationships/customXml" Target="../customXml/item3.xml"/></Relationships>
</file>

<file path=ppt/notesSlides/notesSlide.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2.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3.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4.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5.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6.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7.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Aantal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gemeente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8.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9.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shape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Gemiddelde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Mediaan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Maximum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Minimum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11/25/2020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media/image1.png" Id="rId2" /><Relationship Type="http://schemas.openxmlformats.org/officeDocument/2006/relationships/slideLayout" Target="../slideLayouts/slideLayout7.xml" Id="rId1" /><Relationship Type="http://schemas.openxmlformats.org/officeDocument/2006/relationships/image" Target="../media/image3.png" Id="rId5" /><Relationship Type="http://schemas.openxmlformats.org/officeDocument/2006/relationships/image" Target="../media/image2.png" Id="rId4" /><Relationship Type="http://schemas.openxmlformats.org/officeDocument/2006/relationships/hyperlink" Target="https://app.powerbi.com/groups/me/reports/2ee115dd-712d-40d2-8338-c3abe3326492?pbi_source=PowerPoint" TargetMode="External" Id="coverSlideHpLink" /></Relationships>
</file>

<file path=ppt/slides/_rels/slide2.xml.rels>&#65279;<?xml version="1.0" encoding="utf-8"?><Relationships xmlns="http://schemas.openxmlformats.org/package/2006/relationships"><Relationship Type="http://schemas.openxmlformats.org/officeDocument/2006/relationships/notesSlide" Target="/ppt/notesSlides/notesSlide.xml" Id="R28c2d4eba7f0418e" /><Relationship Type="http://schemas.openxmlformats.org/officeDocument/2006/relationships/slideLayout" Target="/ppt/slideLayouts/slideLayout8.xml" Id="Re84e1d62d9b34a5e" /><Relationship Type="http://schemas.openxmlformats.org/officeDocument/2006/relationships/hyperlink" Target="https://app.powerbi.com/groups/me/reports/2ee115dd-712d-40d2-8338-c3abe3326492/?pbi_source=PowerPoint" TargetMode="External" Id="RelId0" /><Relationship Type="http://schemas.openxmlformats.org/officeDocument/2006/relationships/image" Target="/ppt/media/image4.png" Id="imgId417361601" /></Relationships>
</file>

<file path=ppt/slides/_rels/slide3.xml.rels>&#65279;<?xml version="1.0" encoding="utf-8"?><Relationships xmlns="http://schemas.openxmlformats.org/package/2006/relationships"><Relationship Type="http://schemas.openxmlformats.org/officeDocument/2006/relationships/notesSlide" Target="/ppt/notesSlides/notesSlide2.xml" Id="R572534f19457432c" /><Relationship Type="http://schemas.openxmlformats.org/officeDocument/2006/relationships/slideLayout" Target="/ppt/slideLayouts/slideLayout8.xml" Id="R789c18d3c7c74d54" /><Relationship Type="http://schemas.openxmlformats.org/officeDocument/2006/relationships/hyperlink" Target="https://app.powerbi.com/groups/me/reports/2ee115dd-712d-40d2-8338-c3abe3326492/?pbi_source=PowerPoint" TargetMode="External" Id="RelId1" /><Relationship Type="http://schemas.openxmlformats.org/officeDocument/2006/relationships/image" Target="/ppt/media/image5.png" Id="imgId417361603" /></Relationships>
</file>

<file path=ppt/slides/_rels/slide4.xml.rels>&#65279;<?xml version="1.0" encoding="utf-8"?><Relationships xmlns="http://schemas.openxmlformats.org/package/2006/relationships"><Relationship Type="http://schemas.openxmlformats.org/officeDocument/2006/relationships/notesSlide" Target="/ppt/notesSlides/notesSlide3.xml" Id="R83c6c11fc0e54473" /><Relationship Type="http://schemas.openxmlformats.org/officeDocument/2006/relationships/slideLayout" Target="/ppt/slideLayouts/slideLayout8.xml" Id="Rf150fa0bf15344ed" /><Relationship Type="http://schemas.openxmlformats.org/officeDocument/2006/relationships/hyperlink" Target="https://app.powerbi.com/groups/me/reports/2ee115dd-712d-40d2-8338-c3abe3326492/?pbi_source=PowerPoint" TargetMode="External" Id="RelId2" /><Relationship Type="http://schemas.openxmlformats.org/officeDocument/2006/relationships/image" Target="/ppt/media/image6.png" Id="imgId417361607" /></Relationships>
</file>

<file path=ppt/slides/_rels/slide5.xml.rels>&#65279;<?xml version="1.0" encoding="utf-8"?><Relationships xmlns="http://schemas.openxmlformats.org/package/2006/relationships"><Relationship Type="http://schemas.openxmlformats.org/officeDocument/2006/relationships/notesSlide" Target="/ppt/notesSlides/notesSlide4.xml" Id="R0151c1811ced497d" /><Relationship Type="http://schemas.openxmlformats.org/officeDocument/2006/relationships/slideLayout" Target="/ppt/slideLayouts/slideLayout8.xml" Id="R3eea7aa5e5294457" /><Relationship Type="http://schemas.openxmlformats.org/officeDocument/2006/relationships/hyperlink" Target="https://app.powerbi.com/groups/me/reports/2ee115dd-712d-40d2-8338-c3abe3326492/?pbi_source=PowerPoint" TargetMode="External" Id="RelId3" /><Relationship Type="http://schemas.openxmlformats.org/officeDocument/2006/relationships/image" Target="/ppt/media/image7.png" Id="imgId417361602" /></Relationships>
</file>

<file path=ppt/slides/_rels/slide6.xml.rels>&#65279;<?xml version="1.0" encoding="utf-8"?><Relationships xmlns="http://schemas.openxmlformats.org/package/2006/relationships"><Relationship Type="http://schemas.openxmlformats.org/officeDocument/2006/relationships/notesSlide" Target="/ppt/notesSlides/notesSlide5.xml" Id="Rb01b7e1bcade45f3" /><Relationship Type="http://schemas.openxmlformats.org/officeDocument/2006/relationships/slideLayout" Target="/ppt/slideLayouts/slideLayout8.xml" Id="R066ed8eff926402b" /><Relationship Type="http://schemas.openxmlformats.org/officeDocument/2006/relationships/hyperlink" Target="https://app.powerbi.com/groups/me/reports/2ee115dd-712d-40d2-8338-c3abe3326492/?pbi_source=PowerPoint" TargetMode="External" Id="RelId4" /><Relationship Type="http://schemas.openxmlformats.org/officeDocument/2006/relationships/image" Target="/ppt/media/image8.png" Id="imgId417361604" /></Relationships>
</file>

<file path=ppt/slides/_rels/slide7.xml.rels>&#65279;<?xml version="1.0" encoding="utf-8"?><Relationships xmlns="http://schemas.openxmlformats.org/package/2006/relationships"><Relationship Type="http://schemas.openxmlformats.org/officeDocument/2006/relationships/notesSlide" Target="/ppt/notesSlides/notesSlide6.xml" Id="Rf08867e5600d4696" /><Relationship Type="http://schemas.openxmlformats.org/officeDocument/2006/relationships/slideLayout" Target="/ppt/slideLayouts/slideLayout8.xml" Id="Ra9fdb88a09254f08" /><Relationship Type="http://schemas.openxmlformats.org/officeDocument/2006/relationships/hyperlink" Target="https://app.powerbi.com/groups/me/reports/2ee115dd-712d-40d2-8338-c3abe3326492/?pbi_source=PowerPoint" TargetMode="External" Id="RelId5" /><Relationship Type="http://schemas.openxmlformats.org/officeDocument/2006/relationships/image" Target="/ppt/media/image9.png" Id="imgId417361605" /></Relationships>
</file>

<file path=ppt/slides/_rels/slide8.xml.rels>&#65279;<?xml version="1.0" encoding="utf-8"?><Relationships xmlns="http://schemas.openxmlformats.org/package/2006/relationships"><Relationship Type="http://schemas.openxmlformats.org/officeDocument/2006/relationships/notesSlide" Target="/ppt/notesSlides/notesSlide7.xml" Id="Rdb4a8d9c9e304f74" /><Relationship Type="http://schemas.openxmlformats.org/officeDocument/2006/relationships/slideLayout" Target="/ppt/slideLayouts/slideLayout8.xml" Id="R6855f2a65e6b4aa7" /><Relationship Type="http://schemas.openxmlformats.org/officeDocument/2006/relationships/hyperlink" Target="https://app.powerbi.com/groups/me/reports/2ee115dd-712d-40d2-8338-c3abe3326492/?pbi_source=PowerPoint" TargetMode="External" Id="RelId6" /><Relationship Type="http://schemas.openxmlformats.org/officeDocument/2006/relationships/image" Target="/ppt/media/imagea.png" Id="imgId417361606" /></Relationships>
</file>

<file path=ppt/slides/_rels/slide9.xml.rels>&#65279;<?xml version="1.0" encoding="utf-8"?><Relationships xmlns="http://schemas.openxmlformats.org/package/2006/relationships"><Relationship Type="http://schemas.openxmlformats.org/officeDocument/2006/relationships/notesSlide" Target="/ppt/notesSlides/notesSlide8.xml" Id="R02ba6862f1294b6d" /><Relationship Type="http://schemas.openxmlformats.org/officeDocument/2006/relationships/slideLayout" Target="/ppt/slideLayouts/slideLayout8.xml" Id="R0174ba1704a8478a" /><Relationship Type="http://schemas.openxmlformats.org/officeDocument/2006/relationships/hyperlink" Target="https://app.powerbi.com/groups/me/reports/2ee115dd-712d-40d2-8338-c3abe3326492/?pbi_source=PowerPoint" TargetMode="External" Id="RelId7" /><Relationship Type="http://schemas.openxmlformats.org/officeDocument/2006/relationships/image" Target="/ppt/media/imageb.png" Id="imgId417361608" /></Relationships>
</file>

<file path=ppt/slides/_rels/slidea.xml.rels>&#65279;<?xml version="1.0" encoding="utf-8"?><Relationships xmlns="http://schemas.openxmlformats.org/package/2006/relationships"><Relationship Type="http://schemas.openxmlformats.org/officeDocument/2006/relationships/notesSlide" Target="/ppt/notesSlides/notesSlide9.xml" Id="R0eeed36618a1495c" /><Relationship Type="http://schemas.openxmlformats.org/officeDocument/2006/relationships/slideLayout" Target="/ppt/slideLayouts/slideLayout8.xml" Id="R0831dead07574225" /><Relationship Type="http://schemas.openxmlformats.org/officeDocument/2006/relationships/hyperlink" Target="https://app.powerbi.com/groups/me/reports/2ee115dd-712d-40d2-8338-c3abe3326492/?pbi_source=PowerPoint" TargetMode="External" Id="RelId8" /><Relationship Type="http://schemas.openxmlformats.org/officeDocument/2006/relationships/image" Target="/ppt/media/imagec.png" Id="imgId417361609" /></Relationships>
</file>

<file path=ppt/slides/slide1.xml><?xml version="1.0" encoding="utf-8"?>
<p:sld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p:cNvSpPr txBox="1">
            <a:spLocks noGrp="1"/>
          </p:cNvSpPr>
          <p:nvPr>
            <p:ph type="title" idx="4294967295"/>
          </p:nvPr>
        </p:nvSpPr>
        <p:spPr>
          <a:xfrm>
            <a:off x="810584" y="2982149"/>
            <a:ext cx="6314017" cy="600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4400" b="0" i="0" kern="1200" baseline="0">
                <a:solidFill>
                  <a:schemeClr val="tx1"/>
                </a:solidFill>
                <a:latin typeface="Segoe UI Light" charset="0"/>
                <a:ea typeface="Segoe UI Light" charset="0"/>
                <a:cs typeface="Segoe UI Light"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F3C910"/>
                </a:solidFill>
                <a:effectLst/>
                <a:uLnTx/>
                <a:uFillTx/>
                <a:latin typeface="Segoe UI Light" charset="0"/>
                <a:ea typeface="Segoe UI Light" charset="0"/>
                <a:cs typeface="Segoe UI Light" charset="0"/>
              </a:rPr>
              <a:t>Rapport_Opvangcentra_Opnames_Uitstroom_ClientInfo</a:t>
            </a:r>
            <a:endParaRPr kumimoji="0" lang="en-US" sz="4400" b="0" i="0" u="none" strike="noStrike" kern="1200" cap="none" spc="0" normalizeH="0" baseline="0" noProof="0" dirty="0">
              <a:ln>
                <a:noFill/>
              </a:ln>
              <a:solidFill>
                <a:srgbClr val="F3C910"/>
              </a:solidFill>
              <a:effectLst/>
              <a:uLnTx/>
              <a:uFillTx/>
              <a:latin typeface="Segoe UI Light" charset="0"/>
              <a:ea typeface="Segoe UI Light" charset="0"/>
              <a:cs typeface="Segoe UI Light" charset="0"/>
            </a:endParaRPr>
          </a:p>
        </p:txBody>
      </p:sp>
      <p:sp>
        <p:nvSpPr>
          <p:cNvPr id="13" name="Text Placeholder 2"/>
          <p:cNvSpPr txBox="1">
            <a:spLocks/>
          </p:cNvSpPr>
          <p:nvPr/>
        </p:nvSpPr>
        <p:spPr>
          <a:xfrm>
            <a:off x="853448" y="3658761"/>
            <a:ext cx="1488017" cy="25347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1200" b="0" i="0" u="sng" kern="1200">
                <a:solidFill>
                  <a:schemeClr val="tx1"/>
                </a:solidFill>
                <a:latin typeface="Segoe UI" charset="0"/>
                <a:ea typeface="Segoe UI" charset="0"/>
                <a:cs typeface="Segoe UI" charset="0"/>
              </a:defRPr>
            </a:lvl1pPr>
            <a:lvl2pPr marL="457200" indent="0" algn="ctr"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l"/>
            <a:r>
              <a:rPr lang="en-US" dirty="0">
                <a:solidFill>
                  <a:schemeClr val="bg1"/>
                </a:solidFill>
                <a:hlinkClick r:id="coverSlideHpLink"/>
              </a:rPr>
              <a:t>View in Power BI</a:t>
            </a:r>
            <a:endParaRPr lang="en-US" dirty="0">
              <a:solidFill>
                <a:schemeClr val="bg1"/>
              </a:solidFill>
            </a:endParaRPr>
          </a:p>
        </p:txBody>
      </p:sp>
      <p:sp>
        <p:nvSpPr>
          <p:cNvPr id="17" name="TextBox 16"/>
          <p:cNvSpPr txBox="1"/>
          <p:nvPr/>
        </p:nvSpPr>
        <p:spPr>
          <a:xfrm>
            <a:off x="832315" y="5823544"/>
            <a:ext cx="2177716" cy="369332"/>
          </a:xfrm>
          <a:prstGeom prst="rect">
            <a:avLst/>
          </a:prstGeom>
          <a:noFill/>
        </p:spPr>
        <p:txBody>
          <a:bodyPr wrap="square" rtlCol="0">
            <a:spAutoFit/>
          </a:bodyPr>
          <a:lstStyle/>
          <a:p>
            <a:r>
              <a:rPr lang="en-US" sz="900" b="1" i="0" dirty="0">
                <a:solidFill>
                  <a:schemeClr val="bg1"/>
                </a:solidFill>
                <a:latin typeface="Segoe UI Semibold" charset="0"/>
                <a:ea typeface="Segoe UI Semibold" charset="0"/>
                <a:cs typeface="Segoe UI Semibold" charset="0"/>
              </a:rPr>
              <a:t>Downloaded at:</a:t>
            </a:r>
          </a:p>
          <a:p>
            <a:r>
              <a:rPr lang="en-US" sz="900" b="0" i="0" dirty="0">
                <a:solidFill>
                  <a:schemeClr val="bg1"/>
                </a:solidFill>
                <a:latin typeface="Segoe UI" charset="0"/>
                <a:ea typeface="Segoe UI" charset="0"/>
                <a:cs typeface="Segoe UI" charset="0"/>
              </a:rPr>
              <a:t>9-6-2026 15:18:26 UTC</a:t>
            </a:r>
          </a:p>
        </p:txBody>
      </p:sp>
      <p:sp>
        <p:nvSpPr>
          <p:cNvPr id="10" name="TextBox 9"/>
          <p:cNvSpPr txBox="1"/>
          <p:nvPr/>
        </p:nvSpPr>
        <p:spPr>
          <a:xfrm>
            <a:off x="828512" y="5407903"/>
            <a:ext cx="2177716" cy="369332"/>
          </a:xfrm>
          <a:prstGeom prst="rect">
            <a:avLst/>
          </a:prstGeom>
          <a:noFill/>
        </p:spPr>
        <p:txBody>
          <a:bodyPr wrap="square" rtlCol="0">
            <a:spAutoFit/>
          </a:bodyPr>
          <a:lstStyle/>
          <a:p>
            <a:r>
              <a:rPr lang="en-US" sz="900" b="1" dirty="0">
                <a:solidFill>
                  <a:schemeClr val="bg1"/>
                </a:solidFill>
                <a:latin typeface="Segoe UI Semibold" charset="0"/>
                <a:ea typeface="Segoe UI Semibold" charset="0"/>
                <a:cs typeface="Segoe UI Semibold" charset="0"/>
              </a:rPr>
              <a:t>Last data refresh:</a:t>
            </a:r>
            <a:endParaRPr lang="en-US" sz="900" b="1" i="0" dirty="0">
              <a:solidFill>
                <a:schemeClr val="bg1"/>
              </a:solidFill>
              <a:latin typeface="Segoe UI Semibold" charset="0"/>
              <a:ea typeface="Segoe UI Semibold" charset="0"/>
              <a:cs typeface="Segoe UI Semibold" charset="0"/>
            </a:endParaRPr>
          </a:p>
          <a:p>
            <a:r>
              <a:rPr lang="en-US" sz="900" dirty="0">
                <a:solidFill>
                  <a:schemeClr val="bg1"/>
                </a:solidFill>
                <a:latin typeface="Segoe UI" charset="0"/>
                <a:ea typeface="Segoe UI" charset="0"/>
                <a:cs typeface="Segoe UI" charset="0"/>
              </a:rPr>
              <a:t>1-4-2026 07:37:37 UTC</a:t>
            </a:r>
            <a:endParaRPr lang="en-US" sz="900" b="0" i="0" dirty="0">
              <a:solidFill>
                <a:schemeClr val="bg1"/>
              </a:solidFill>
              <a:latin typeface="Segoe UI" charset="0"/>
              <a:ea typeface="Segoe UI" charset="0"/>
              <a:cs typeface="Segoe UI" charset="0"/>
            </a:endParaRPr>
          </a:p>
        </p:txBody>
      </p:sp>
      <p:pic>
        <p:nvPicPr>
          <p:cNvPr id="16" name="Picture 15" descr="Microsoft Power B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4" y="722376"/>
            <a:ext cx="1490690" cy="245805"/>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696" y="3694176"/>
            <a:ext cx="162027" cy="153025"/>
          </a:xfrm>
          <a:prstGeom prst="rect">
            <a:avLst/>
          </a:prstGeom>
        </p:spPr>
      </p:pic>
    </p:spTree>
    <p:extLst>
      <p:ext uri="{BB962C8B-B14F-4D97-AF65-F5344CB8AC3E}">
        <p14:creationId xmlns:p14="http://schemas.microsoft.com/office/powerpoint/2010/main" val="7630729"/>
      </p:ext>
    </p:extLst>
  </p:cSld>
  <p:clrMapOvr>
    <a:masterClrMapping/>
  </p:clrMapOvr>
</p:sld>
</file>

<file path=ppt/slides/slide2.xml><?xml version="1.0" encoding="utf-8"?>
<p:sld xmlns:p="http://schemas.openxmlformats.org/presentationml/2006/main">
  <p:cSld>
    <p:spTree>
      <p:nvGrpSpPr>
        <p:cNvPr id="1" name=""/>
        <p:cNvGrpSpPr/>
        <p:nvPr/>
      </p:nvGrpSpPr>
      <p:grpSpPr/>
      <p:pic>
        <p:nvPicPr>
          <p:cNvPr id="3" name="Picture" title="This slide contains the following visuals: image ,image ,textbox ,textbox. Please refer to the notes on this slide for details">
            <a:hlinkClick xmlns:r="http://schemas.openxmlformats.org/officeDocument/2006/relationships" xmlns:a="http://schemas.openxmlformats.org/drawingml/2006/main" r:id="RelId0"/>
          </p:cNvPr>
          <p:cNvPicPr>
            <a:picLocks xmlns:a="http://schemas.openxmlformats.org/drawingml/2006/main" noChangeAspect="1"/>
          </p:cNvPicPr>
          <p:nvPr/>
        </p:nvPicPr>
        <p:blipFill>
          <a:blip xmlns:r="http://schemas.openxmlformats.org/officeDocument/2006/relationships" xmlns:a="http://schemas.openxmlformats.org/drawingml/2006/main" r:embed="imgId417361601"/>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Voorblad</a:t>
            </a:r>
          </a:p>
        </p:txBody>
      </p:sp>
    </p:spTree>
    <p:clrMapOvr>
      <a:masterClrMapping xmlns:a="http://schemas.openxmlformats.org/drawingml/2006/main"/>
    </p:clrMapOvr>
  </p:cSld>
</p:sld>
</file>

<file path=ppt/slides/slide3.xml><?xml version="1.0" encoding="utf-8"?>
<p:sld xmlns:p="http://schemas.openxmlformats.org/presentationml/2006/main">
  <p:cSld>
    <p:spTree>
      <p:nvGrpSpPr>
        <p:cNvPr id="1" name=""/>
        <p:cNvGrpSpPr/>
        <p:nvPr/>
      </p:nvGrpSpPr>
      <p:grpSpPr/>
      <p:pic>
        <p:nvPicPr>
          <p:cNvPr id="3" name="Picture" title="This slide contains the following visuals: # clienten naar type opvang ,# clienten naar type opvang ,% clienten naar type opvang ,% clienten naar type opvang ,slicer. Please refer to the notes on this slide for details">
            <a:hlinkClick xmlns:r="http://schemas.openxmlformats.org/officeDocument/2006/relationships" xmlns:a="http://schemas.openxmlformats.org/drawingml/2006/main" r:id="RelId1"/>
          </p:cNvPr>
          <p:cNvPicPr>
            <a:picLocks xmlns:a="http://schemas.openxmlformats.org/drawingml/2006/main" noChangeAspect="1"/>
          </p:cNvPicPr>
          <p:nvPr/>
        </p:nvPicPr>
        <p:blipFill>
          <a:blip xmlns:r="http://schemas.openxmlformats.org/officeDocument/2006/relationships" xmlns:a="http://schemas.openxmlformats.org/drawingml/2006/main" r:embed="imgId417361603"/>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globaal</a:t>
            </a:r>
          </a:p>
        </p:txBody>
      </p:sp>
    </p:spTree>
    <p:clrMapOvr>
      <a:masterClrMapping xmlns:a="http://schemas.openxmlformats.org/drawingml/2006/main"/>
    </p:clrMapOvr>
  </p:cSld>
</p:sld>
</file>

<file path=ppt/slides/slide4.xml><?xml version="1.0" encoding="utf-8"?>
<p:sld xmlns:p="http://schemas.openxmlformats.org/presentationml/2006/main">
  <p:cSld>
    <p:spTree>
      <p:nvGrpSpPr>
        <p:cNvPr id="1" name=""/>
        <p:cNvGrpSpPr/>
        <p:nvPr/>
      </p:nvGrpSpPr>
      <p:grpSpPr/>
      <p:pic>
        <p:nvPicPr>
          <p:cNvPr id="3" name="Picture" title="This slide contains the following visuals: # clientsystemen naar type opvang ,# clientsystemen naar type opvang ,% clientsystemen naar type opvang ,% clientsystemen naar type opvang ,# gemiddelde clienten per clientsysteem ,slicer. Please refer to the notes on this slide for details">
            <a:hlinkClick xmlns:r="http://schemas.openxmlformats.org/officeDocument/2006/relationships" xmlns:a="http://schemas.openxmlformats.org/drawingml/2006/main" r:id="RelId2"/>
          </p:cNvPr>
          <p:cNvPicPr>
            <a:picLocks xmlns:a="http://schemas.openxmlformats.org/drawingml/2006/main" noChangeAspect="1"/>
          </p:cNvPicPr>
          <p:nvPr/>
        </p:nvPicPr>
        <p:blipFill>
          <a:blip xmlns:r="http://schemas.openxmlformats.org/officeDocument/2006/relationships" xmlns:a="http://schemas.openxmlformats.org/drawingml/2006/main" r:embed="imgId417361607"/>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globaal</a:t>
            </a:r>
          </a:p>
        </p:txBody>
      </p:sp>
    </p:spTree>
    <p:clrMapOvr>
      <a:masterClrMapping xmlns:a="http://schemas.openxmlformats.org/drawingml/2006/main"/>
    </p:clrMapOvr>
  </p:cSld>
</p:sld>
</file>

<file path=ppt/slides/slide5.xml><?xml version="1.0" encoding="utf-8"?>
<p:sld xmlns:p="http://schemas.openxmlformats.org/presentationml/2006/main">
  <p:cSld>
    <p:spTree>
      <p:nvGrpSpPr>
        <p:cNvPr id="1" name=""/>
        <p:cNvGrpSpPr/>
        <p:nvPr/>
      </p:nvGrpSpPr>
      <p:grpSpPr/>
      <p:pic>
        <p:nvPicPr>
          <p:cNvPr id="3" name="Picture" title="This slide contains the following visuals: slicer ,slicer. Please refer to the notes on this slide for details">
            <a:hlinkClick xmlns:r="http://schemas.openxmlformats.org/officeDocument/2006/relationships" xmlns:a="http://schemas.openxmlformats.org/drawingml/2006/main" r:id="RelId3"/>
          </p:cNvPr>
          <p:cNvPicPr>
            <a:picLocks xmlns:a="http://schemas.openxmlformats.org/drawingml/2006/main" noChangeAspect="1"/>
          </p:cNvPicPr>
          <p:nvPr/>
        </p:nvPicPr>
        <p:blipFill>
          <a:blip xmlns:r="http://schemas.openxmlformats.org/officeDocument/2006/relationships" xmlns:a="http://schemas.openxmlformats.org/drawingml/2006/main" r:embed="imgId417361602"/>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Filter</a:t>
            </a:r>
          </a:p>
        </p:txBody>
      </p:sp>
    </p:spTree>
    <p:clrMapOvr>
      <a:masterClrMapping xmlns:a="http://schemas.openxmlformats.org/drawingml/2006/main"/>
    </p:clrMapOvr>
  </p:cSld>
</p:sld>
</file>

<file path=ppt/slides/slide6.xml><?xml version="1.0" encoding="utf-8"?>
<p:sld xmlns:p="http://schemas.openxmlformats.org/presentationml/2006/main">
  <p:cSld>
    <p:spTree>
      <p:nvGrpSpPr>
        <p:cNvPr id="1" name=""/>
        <p:cNvGrpSpPr/>
        <p:nvPr/>
      </p:nvGrpSpPr>
      <p:grpSpPr/>
      <p:pic>
        <p:nvPicPr>
          <p:cNvPr id="3" name="Picture" title="This slide contains the following visuals: slicer ,# clienten per OC ,# clienten naar leeftijdscategorie ,% clienten per OC ,% clienten naar leeftijdscategorie ,# clienten naar gender ,# clienten naar gender ,slicer. Please refer to the notes on this slide for details">
            <a:hlinkClick xmlns:r="http://schemas.openxmlformats.org/officeDocument/2006/relationships" xmlns:a="http://schemas.openxmlformats.org/drawingml/2006/main" r:id="RelId4"/>
          </p:cNvPr>
          <p:cNvPicPr>
            <a:picLocks xmlns:a="http://schemas.openxmlformats.org/drawingml/2006/main" noChangeAspect="1"/>
          </p:cNvPicPr>
          <p:nvPr/>
        </p:nvPicPr>
        <p:blipFill>
          <a:blip xmlns:r="http://schemas.openxmlformats.org/officeDocument/2006/relationships" xmlns:a="http://schemas.openxmlformats.org/drawingml/2006/main" r:embed="imgId417361604"/>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detail</a:t>
            </a:r>
          </a:p>
        </p:txBody>
      </p:sp>
    </p:spTree>
    <p:clrMapOvr>
      <a:masterClrMapping xmlns:a="http://schemas.openxmlformats.org/drawingml/2006/main"/>
    </p:clrMapOvr>
  </p:cSld>
</p:sld>
</file>

<file path=ppt/slides/slide7.xml><?xml version="1.0" encoding="utf-8"?>
<p:sld xmlns:p="http://schemas.openxmlformats.org/presentationml/2006/main">
  <p:cSld>
    <p:spTree>
      <p:nvGrpSpPr>
        <p:cNvPr id="1" name=""/>
        <p:cNvGrpSpPr/>
        <p:nvPr/>
      </p:nvGrpSpPr>
      <p:grpSpPr/>
      <p:pic>
        <p:nvPicPr>
          <p:cNvPr id="3" name="Picture" title="This slide contains the following visuals: slicer ,# clienten naar domicilie ,% clienten naar domicilie ,# clienten naar domicilie ,% clienten naar domicilie ,slicer. Please refer to the notes on this slide for details">
            <a:hlinkClick xmlns:r="http://schemas.openxmlformats.org/officeDocument/2006/relationships" xmlns:a="http://schemas.openxmlformats.org/drawingml/2006/main" r:id="RelId5"/>
          </p:cNvPr>
          <p:cNvPicPr>
            <a:picLocks xmlns:a="http://schemas.openxmlformats.org/drawingml/2006/main" noChangeAspect="1"/>
          </p:cNvPicPr>
          <p:nvPr/>
        </p:nvPicPr>
        <p:blipFill>
          <a:blip xmlns:r="http://schemas.openxmlformats.org/officeDocument/2006/relationships" xmlns:a="http://schemas.openxmlformats.org/drawingml/2006/main" r:embed="imgId417361605"/>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domicilie</a:t>
            </a:r>
          </a:p>
        </p:txBody>
      </p:sp>
    </p:spTree>
    <p:clrMapOvr>
      <a:masterClrMapping xmlns:a="http://schemas.openxmlformats.org/drawingml/2006/main"/>
    </p:clrMapOvr>
  </p:cSld>
</p:sld>
</file>

<file path=ppt/slides/slide8.xml><?xml version="1.0" encoding="utf-8"?>
<p:sld xmlns:p="http://schemas.openxmlformats.org/presentationml/2006/main">
  <p:cSld>
    <p:spTree>
      <p:nvGrpSpPr>
        <p:cNvPr id="1" name=""/>
        <p:cNvGrpSpPr/>
        <p:nvPr/>
      </p:nvGrpSpPr>
      <p:grpSpPr/>
      <p:pic>
        <p:nvPicPr>
          <p:cNvPr id="3" name="Picture" title="This slide contains the following visuals: % clienten naar domicilie ,slicer ,Aantal clienten per OC ,# clienten per gemeente ,slicer ,slicer ,# clienten naar domicilie. Please refer to the notes on this slide for details">
            <a:hlinkClick xmlns:r="http://schemas.openxmlformats.org/officeDocument/2006/relationships" xmlns:a="http://schemas.openxmlformats.org/drawingml/2006/main" r:id="RelId6"/>
          </p:cNvPr>
          <p:cNvPicPr>
            <a:picLocks xmlns:a="http://schemas.openxmlformats.org/drawingml/2006/main" noChangeAspect="1"/>
          </p:cNvPicPr>
          <p:nvPr/>
        </p:nvPicPr>
        <p:blipFill>
          <a:blip xmlns:r="http://schemas.openxmlformats.org/officeDocument/2006/relationships" xmlns:a="http://schemas.openxmlformats.org/drawingml/2006/main" r:embed="imgId417361606"/>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clientstroom</a:t>
            </a:r>
          </a:p>
        </p:txBody>
      </p:sp>
    </p:spTree>
    <p:clrMapOvr>
      <a:masterClrMapping xmlns:a="http://schemas.openxmlformats.org/drawingml/2006/main"/>
    </p:clrMapOvr>
  </p:cSld>
</p:sld>
</file>

<file path=ppt/slides/slide9.xml><?xml version="1.0" encoding="utf-8"?>
<p:sld xmlns:p="http://schemas.openxmlformats.org/presentationml/2006/main">
  <p:cSld>
    <p:spTree>
      <p:nvGrpSpPr>
        <p:cNvPr id="1" name=""/>
        <p:cNvGrpSpPr/>
        <p:nvPr/>
      </p:nvGrpSpPr>
      <p:grpSpPr/>
      <p:pic>
        <p:nvPicPr>
          <p:cNvPr id="3" name="Picture" title="This slide contains the following visuals: slicer ,# clientsystemen per OC ,% clientsystemen per OC ,# gemiddelde clienten per clientsysteem per OC ,slicer. Please refer to the notes on this slide for details">
            <a:hlinkClick xmlns:r="http://schemas.openxmlformats.org/officeDocument/2006/relationships" xmlns:a="http://schemas.openxmlformats.org/drawingml/2006/main" r:id="RelId7"/>
          </p:cNvPr>
          <p:cNvPicPr>
            <a:picLocks xmlns:a="http://schemas.openxmlformats.org/drawingml/2006/main" noChangeAspect="1"/>
          </p:cNvPicPr>
          <p:nvPr/>
        </p:nvPicPr>
        <p:blipFill>
          <a:blip xmlns:r="http://schemas.openxmlformats.org/officeDocument/2006/relationships" xmlns:a="http://schemas.openxmlformats.org/drawingml/2006/main" r:embed="imgId417361608"/>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detail</a:t>
            </a:r>
          </a:p>
        </p:txBody>
      </p:sp>
    </p:spTree>
    <p:clrMapOvr>
      <a:masterClrMapping xmlns:a="http://schemas.openxmlformats.org/drawingml/2006/main"/>
    </p:clrMapOvr>
  </p:cSld>
</p:sld>
</file>

<file path=ppt/slides/slidea.xml><?xml version="1.0" encoding="utf-8"?>
<p:sld xmlns:p="http://schemas.openxmlformats.org/presentationml/2006/main">
  <p:cSld>
    <p:spTree>
      <p:nvGrpSpPr>
        <p:cNvPr id="1" name=""/>
        <p:cNvGrpSpPr/>
        <p:nvPr/>
      </p:nvGrpSpPr>
      <p:grpSpPr/>
      <p:pic>
        <p:nvPicPr>
          <p:cNvPr id="3" name="Picture" title="This slide contains the following visuals: # clientsystemen naar wijze uitstroom ,textbox ,shape ,slicer ,# clientsystemen naar wijze uitstroom ,Gemiddelde verblijfsduur in dagen naar wijze van uitstroom ,Mediaan verblijfsduur in dagen naar wijze van uitstroom ,slicer ,Maximum verblijfsduur in dagen naar wijze van uitstroom ,Minimum verblijfsduur in dagen naar wijze van uitstroom. Please refer to the notes on this slide for details">
            <a:hlinkClick xmlns:r="http://schemas.openxmlformats.org/officeDocument/2006/relationships" xmlns:a="http://schemas.openxmlformats.org/drawingml/2006/main" r:id="RelId8"/>
          </p:cNvPr>
          <p:cNvPicPr>
            <a:picLocks xmlns:a="http://schemas.openxmlformats.org/drawingml/2006/main" noChangeAspect="1"/>
          </p:cNvPicPr>
          <p:nvPr/>
        </p:nvPicPr>
        <p:blipFill>
          <a:blip xmlns:r="http://schemas.openxmlformats.org/officeDocument/2006/relationships" xmlns:a="http://schemas.openxmlformats.org/drawingml/2006/main" r:embed="imgId417361609"/>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uitstroom</a:t>
            </a:r>
          </a:p>
        </p:txBody>
      </p:sp>
    </p:spTree>
    <p:clrMapOvr>
      <a:masterClrMapping xmlns:a="http://schemas.openxmlformats.org/drawingml/2006/main"/>
    </p:clrMapOvr>
  </p:cSld>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Sjabloon-nieuws-leidinggevenden" ma:contentTypeID="0x010100812EFA783CFAF24588BB466C44CFA2DC" ma:contentTypeVersion="21" ma:contentTypeDescription="Een nieuw item voor de interne NB voor leidinggevenden" ma:contentTypeScope="" ma:versionID="652988dd3161dd2b38363ef601cae742">
  <xsd:schema xmlns:xsd="http://www.w3.org/2001/XMLSchema" xmlns:xs="http://www.w3.org/2001/XMLSchema" xmlns:p="http://schemas.microsoft.com/office/2006/metadata/properties" xmlns:ns2="87d066e9-1c52-4038-89b5-7a631e730901" xmlns:ns3="295b87d4-02c3-4831-bbe0-081ae6afabf0" targetNamespace="http://schemas.microsoft.com/office/2006/metadata/properties" ma:root="true" ma:fieldsID="04515598caedcadb31b2b6505789c472" ns2:_="" ns3:_="">
    <xsd:import namespace="87d066e9-1c52-4038-89b5-7a631e730901"/>
    <xsd:import namespace="295b87d4-02c3-4831-bbe0-081ae6afabf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066e9-1c52-4038-89b5-7a631e730901" elementFormDefault="qualified">
    <xsd:import namespace="http://schemas.microsoft.com/office/2006/documentManagement/types"/>
    <xsd:import namespace="http://schemas.microsoft.com/office/infopath/2007/PartnerControls"/>
    <xsd:element name="SharedWithUsers" ma:index="8" nillable="true" ma:displayName="Gedeeld met"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5b87d4-02c3-4831-bbe0-081ae6afabf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hidden="true" ma:internalName="MediaServiceAutoTags" ma:readOnly="true">
      <xsd:simpleType>
        <xsd:restriction base="dms:Text"/>
      </xsd:simpleType>
    </xsd:element>
    <xsd:element name="MediaServiceLocation" ma:index="14" nillable="true" ma:displayName="MediaServiceLocation" ma:hidden="true" ma:internalName="MediaServiceLocation" ma:readOnly="true">
      <xsd:simpleType>
        <xsd:restriction base="dms:Text"/>
      </xsd:simpleType>
    </xsd:element>
    <xsd:element name="MediaServiceOCR" ma:index="15" nillable="true" ma:displayName="MediaServiceOCR"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34820d0-bd5b-4a11-9ac8-8874aa2eb6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95b87d4-02c3-4831-bbe0-081ae6afa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D42004-8617-44B4-8E7F-59EBC84E4269}"/>
</file>

<file path=customXml/itemProps2.xml><?xml version="1.0" encoding="utf-8"?>
<ds:datastoreItem xmlns:ds="http://schemas.openxmlformats.org/officeDocument/2006/customXml" ds:itemID="{9826FF9A-CB18-4387-95BD-29498083953A}"/>
</file>

<file path=customXml/itemProps3.xml><?xml version="1.0" encoding="utf-8"?>
<ds:datastoreItem xmlns:ds="http://schemas.openxmlformats.org/officeDocument/2006/customXml" ds:itemID="{DCEDED15-A022-4147-8BE1-312C42738AEA}"/>
</file>

<file path=docProps/app.xml><?xml version="1.0" encoding="utf-8"?>
<Properties xmlns="http://schemas.openxmlformats.org/officeDocument/2006/extended-properties" xmlns:vt="http://schemas.openxmlformats.org/officeDocument/2006/docPropsVTypes">
  <Template/>
  <TotalTime>5</TotalTime>
  <Words>27</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Segoe UI</vt:lpstr>
      <vt:lpstr>Segoe UI Light</vt:lpstr>
      <vt:lpstr>Segoe UI Semibold</vt:lpstr>
      <vt:lpstr>Custom Design</vt:lpstr>
      <vt:lpstr>#Name of Power BI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Brian Butler</cp:lastModifiedBy>
  <cp:revision>4</cp:revision>
  <dcterms:created xsi:type="dcterms:W3CDTF">2016-09-04T11:54:55Z</dcterms:created>
  <dcterms:modified xsi:type="dcterms:W3CDTF">2020-11-25T15:29:01Z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0x010100812EFA783CFAF24588BB466C44CFA2DC</vt:lpwstr>
  </property>
</Properties>
</file>