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s/slide2.xml" ContentType="application/vnd.openxmlformats-officedocument.presentationml.slide+xml"/>
  <Override PartName="/ppt/notesSlides/notesSlide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a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b.xml" ContentType="application/vnd.openxmlformats-officedocument.presentationml.slide+xml"/>
  <Override PartName="/ppt/notesSlides/notesSlidea.xml" ContentType="application/vnd.openxmlformats-officedocument.presentationml.notesSlide+xml"/>
  <Override PartName="/ppt/slides/slidec.xml" ContentType="application/vnd.openxmlformats-officedocument.presentationml.slide+xml"/>
  <Override PartName="/ppt/notesSlides/notesSlideb.xml" ContentType="application/vnd.openxmlformats-officedocument.presentationml.notesSlide+xml"/>
  <Override PartName="/ppt/slides/slided.xml" ContentType="application/vnd.openxmlformats-officedocument.presentationml.slide+xml"/>
  <Override PartName="/ppt/notesSlides/notesSlidec.xml" ContentType="application/vnd.openxmlformats-officedocument.presentationml.notesSlide+xml"/>
  <Override PartName="/ppt/slides/slidee.xml" ContentType="application/vnd.openxmlformats-officedocument.presentationml.slide+xml"/>
  <Override PartName="/ppt/notesSlides/notesSlided.xml" ContentType="application/vnd.openxmlformats-officedocument.presentationml.notesSlide+xml"/>
  <Override PartName="/ppt/slides/slidef.xml" ContentType="application/vnd.openxmlformats-officedocument.presentationml.slide+xml"/>
  <Override PartName="/ppt/notesSlides/notesSlidee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f.xml" ContentType="application/vnd.openxmlformats-officedocument.presentationml.notesSlid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elId0"/>
    <p:sldId id="258" r:id="RelId1"/>
    <p:sldId id="259" r:id="RelId2"/>
    <p:sldId id="260" r:id="RelId3"/>
    <p:sldId id="261" r:id="RelId4"/>
    <p:sldId id="262" r:id="RelId5"/>
    <p:sldId id="263" r:id="RelId6"/>
    <p:sldId id="264" r:id="RelId7"/>
    <p:sldId id="265" r:id="RelId8"/>
    <p:sldId id="266" r:id="RelId9"/>
    <p:sldId id="267" r:id="RelId10"/>
    <p:sldId id="268" r:id="RelId11"/>
    <p:sldId id="269" r:id="RelId12"/>
    <p:sldId id="270" r:id="RelId13"/>
    <p:sldId id="271" r:id="Rel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C910"/>
    <a:srgbClr val="D9D9D9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 snapToObjects="1">
      <p:cViewPr varScale="1">
        <p:scale>
          <a:sx n="72" d="100"/>
          <a:sy n="72" d="100"/>
        </p:scale>
        <p:origin x="84" y="7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elId1" Type="http://schemas.openxmlformats.org/officeDocument/2006/relationships/slide" Target="/ppt/slides/slide3.xml"/><Relationship Id="RelId10" Type="http://schemas.openxmlformats.org/officeDocument/2006/relationships/slide" Target="/ppt/slides/slidec.xml"/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elId5" Type="http://schemas.openxmlformats.org/officeDocument/2006/relationships/slide" Target="/ppt/slides/slide7.xml"/><Relationship Id="RelId14" Type="http://schemas.openxmlformats.org/officeDocument/2006/relationships/slide" Target="/ppt/slides/slide10.xml"/><Relationship Id="RelId0" Type="http://schemas.openxmlformats.org/officeDocument/2006/relationships/slide" Target="/ppt/slides/slide2.xml"/><Relationship Id="RelId9" Type="http://schemas.openxmlformats.org/officeDocument/2006/relationships/slide" Target="/ppt/slides/slideb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elId4" Type="http://schemas.openxmlformats.org/officeDocument/2006/relationships/slide" Target="/ppt/slides/slide6.xml"/><Relationship Id="RelId13" Type="http://schemas.openxmlformats.org/officeDocument/2006/relationships/slide" Target="/ppt/slides/slidef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elId3" Type="http://schemas.openxmlformats.org/officeDocument/2006/relationships/slide" Target="/ppt/slides/slide5.xml"/><Relationship Id="RelId8" Type="http://schemas.openxmlformats.org/officeDocument/2006/relationships/slide" Target="/ppt/slides/slidea.xml"/><Relationship Id="rId5" Type="http://schemas.openxmlformats.org/officeDocument/2006/relationships/theme" Target="theme/theme1.xml"/><Relationship Id="RelId12" Type="http://schemas.openxmlformats.org/officeDocument/2006/relationships/slide" Target="/ppt/slides/slidee.xml"/><Relationship Id="RelId2" Type="http://schemas.openxmlformats.org/officeDocument/2006/relationships/slide" Target="/ppt/slides/slide4.xml"/><Relationship Id="RelId7" Type="http://schemas.openxmlformats.org/officeDocument/2006/relationships/slide" Target="/ppt/slides/slide9.xml"/><Relationship Id="RelId11" Type="http://schemas.openxmlformats.org/officeDocument/2006/relationships/slide" Target="/ppt/slides/slided.xml"/><Relationship Id="rId4" Type="http://schemas.openxmlformats.org/officeDocument/2006/relationships/viewProps" Target="viewProps.xml"/><Relationship Id="RelId6" Type="http://schemas.openxmlformats.org/officeDocument/2006/relationships/slide" Target="/ppt/slides/slide8.xml"/><Relationship Id="rId9" Type="http://schemas.openxmlformats.org/officeDocument/2006/relationships/customXml" Target="../customXml/item3.xml"/></Relationships>
</file>

<file path=ppt/notesSlides/notesSlide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image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image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image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Verwijder alle filters (ctr+muisklik)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textbox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in trajecten en anonieme clienten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leeftijd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naar gender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onthaaltrajecten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onthaaltrajecten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onthaalvragen in 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onthaaltrajecten en anonieme onthaalvragen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onthaalvragen in trajecten en anonieme onthaalvragen per jaar per expertise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onthaalvragen in trajecten en anonieme onthaalvragen per jaar per expertise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a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Volwassenenonthaal: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Volwassenenonthaal: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Volwassenenonthaal: #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b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Jongerenonthaal: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Jongerenonthaal: %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Jongerenonthaal: # onthaalvragen in trajecten en anonieme onthaalvragen per jaar naar domicilie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c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gekoppeld aan een lopende 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d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gekoppeld aan een lopende module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e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#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#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notesSlides/notesSlidef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Text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 dirty="0"/>
              <a:t>%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% clienten gekoppeld aan een thema in onthaal en begeleiding per jaar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  <a:p xmlns:a="http://schemas.openxmlformats.org/drawingml/2006/main">
            <a:r>
              <a:rPr b="1" dirty="0"/>
              <a:t>slicer</a:t>
            </a:r>
            <a:endParaRPr dirty="0"/>
          </a:p>
          <a:p xmlns:a="http://schemas.openxmlformats.org/drawingml/2006/main">
            <a:r>
              <a:rPr b="0" dirty="0"/>
              <a:t>No alt text provided</a:t>
            </a:r>
            <a:endParaRPr dirty="0"/>
          </a:p>
          <a:p xmlns:a="http://schemas.openxmlformats.org/drawingml/2006/main">
            <a:r>
              <a:rPr b="0" dirty="0"/>
              <a:t/>
            </a:r>
            <a:endParaRPr dirty="0"/>
          </a:p>
        </p:txBody>
      </p:sp>
    </p:spTree>
    <p:clrMapOvr>
      <a:masterClrMapping xmlns:a="http://schemas.openxmlformats.org/drawingml/2006/main"/>
    </p:clrMapOvr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8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214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98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81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31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9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1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9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07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ED9C8-F09A-4D9E-BEC0-4725162E21FF}" type="datetimeFigureOut">
              <a:rPr lang="en-US" smtClean="0"/>
              <a:t>11/25/2020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69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image" Target="../media/image1.png" Id="rId2" /><Relationship Type="http://schemas.openxmlformats.org/officeDocument/2006/relationships/slideLayout" Target="../slideLayouts/slideLayout7.xml" Id="rId1" /><Relationship Type="http://schemas.openxmlformats.org/officeDocument/2006/relationships/image" Target="../media/image3.png" Id="rId5" /><Relationship Type="http://schemas.openxmlformats.org/officeDocument/2006/relationships/image" Target="../media/image2.png" Id="rId4" /><Relationship Type="http://schemas.openxmlformats.org/officeDocument/2006/relationships/hyperlink" Target="https://app.powerbi.com/groups/me/reports/f367eca7-b259-4c2f-b837-59bf791715ef?pbi_source=PowerPoint" TargetMode="External" Id="coverSlideHpLink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notesSlide" Target="/ppt/notesSlides/notesSlidef.xml" Id="R532771000c674c1a" /><Relationship Type="http://schemas.openxmlformats.org/officeDocument/2006/relationships/slideLayout" Target="/ppt/slideLayouts/slideLayout8.xml" Id="R843dce70001b4ec0" /><Relationship Type="http://schemas.openxmlformats.org/officeDocument/2006/relationships/hyperlink" Target="https://app.powerbi.com/groups/me/reports/f367eca7-b259-4c2f-b837-59bf791715ef/?pbi_source=PowerPoint" TargetMode="External" Id="RelId14" /><Relationship Type="http://schemas.openxmlformats.org/officeDocument/2006/relationships/image" Target="/ppt/media/image12.png" Id="imgId424856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notesSlide" Target="/ppt/notesSlides/notesSlide.xml" Id="Ra2d6d0687702483f" /><Relationship Type="http://schemas.openxmlformats.org/officeDocument/2006/relationships/slideLayout" Target="/ppt/slideLayouts/slideLayout8.xml" Id="R8f7d3c5564a247c1" /><Relationship Type="http://schemas.openxmlformats.org/officeDocument/2006/relationships/hyperlink" Target="https://app.powerbi.com/groups/me/reports/f367eca7-b259-4c2f-b837-59bf791715ef/?pbi_source=PowerPoint" TargetMode="External" Id="RelId0" /><Relationship Type="http://schemas.openxmlformats.org/officeDocument/2006/relationships/image" Target="/ppt/media/image4.png" Id="imgId4248566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notesSlide" Target="/ppt/notesSlides/notesSlide2.xml" Id="R3b57ac8da1c640cb" /><Relationship Type="http://schemas.openxmlformats.org/officeDocument/2006/relationships/slideLayout" Target="/ppt/slideLayouts/slideLayout8.xml" Id="R38bbf1f48689438b" /><Relationship Type="http://schemas.openxmlformats.org/officeDocument/2006/relationships/hyperlink" Target="https://app.powerbi.com/groups/me/reports/f367eca7-b259-4c2f-b837-59bf791715ef/?pbi_source=PowerPoint" TargetMode="External" Id="RelId1" /><Relationship Type="http://schemas.openxmlformats.org/officeDocument/2006/relationships/image" Target="/ppt/media/image5.png" Id="imgId424856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notesSlide" Target="/ppt/notesSlides/notesSlide3.xml" Id="Rc9540645fac54115" /><Relationship Type="http://schemas.openxmlformats.org/officeDocument/2006/relationships/slideLayout" Target="/ppt/slideLayouts/slideLayout8.xml" Id="R081543aa5ef34317" /><Relationship Type="http://schemas.openxmlformats.org/officeDocument/2006/relationships/hyperlink" Target="https://app.powerbi.com/groups/me/reports/f367eca7-b259-4c2f-b837-59bf791715ef/?pbi_source=PowerPoint" TargetMode="External" Id="RelId2" /><Relationship Type="http://schemas.openxmlformats.org/officeDocument/2006/relationships/image" Target="/ppt/media/image6.png" Id="imgId4248566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notesSlide" Target="/ppt/notesSlides/notesSlide4.xml" Id="Raf25e571440644d4" /><Relationship Type="http://schemas.openxmlformats.org/officeDocument/2006/relationships/slideLayout" Target="/ppt/slideLayouts/slideLayout8.xml" Id="R4f2570cb076a4407" /><Relationship Type="http://schemas.openxmlformats.org/officeDocument/2006/relationships/hyperlink" Target="https://app.powerbi.com/groups/me/reports/f367eca7-b259-4c2f-b837-59bf791715ef/?pbi_source=PowerPoint" TargetMode="External" Id="RelId3" /><Relationship Type="http://schemas.openxmlformats.org/officeDocument/2006/relationships/image" Target="/ppt/media/image7.png" Id="imgId424856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notesSlide" Target="/ppt/notesSlides/notesSlide5.xml" Id="R9381b1418e7d4aa7" /><Relationship Type="http://schemas.openxmlformats.org/officeDocument/2006/relationships/slideLayout" Target="/ppt/slideLayouts/slideLayout8.xml" Id="R944b9ead336e4284" /><Relationship Type="http://schemas.openxmlformats.org/officeDocument/2006/relationships/hyperlink" Target="https://app.powerbi.com/groups/me/reports/f367eca7-b259-4c2f-b837-59bf791715ef/?pbi_source=PowerPoint" TargetMode="External" Id="RelId4" /><Relationship Type="http://schemas.openxmlformats.org/officeDocument/2006/relationships/image" Target="/ppt/media/image8.png" Id="imgId424856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notesSlide" Target="/ppt/notesSlides/notesSlide6.xml" Id="R120da7cd75064683" /><Relationship Type="http://schemas.openxmlformats.org/officeDocument/2006/relationships/slideLayout" Target="/ppt/slideLayouts/slideLayout8.xml" Id="R10cbd488fedd47ee" /><Relationship Type="http://schemas.openxmlformats.org/officeDocument/2006/relationships/hyperlink" Target="https://app.powerbi.com/groups/me/reports/f367eca7-b259-4c2f-b837-59bf791715ef/?pbi_source=PowerPoint" TargetMode="External" Id="RelId5" /><Relationship Type="http://schemas.openxmlformats.org/officeDocument/2006/relationships/image" Target="/ppt/media/image9.png" Id="imgId42485668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notesSlide" Target="/ppt/notesSlides/notesSlide7.xml" Id="R14bebfcec1244264" /><Relationship Type="http://schemas.openxmlformats.org/officeDocument/2006/relationships/slideLayout" Target="/ppt/slideLayouts/slideLayout8.xml" Id="R7c633f9b07e047a6" /><Relationship Type="http://schemas.openxmlformats.org/officeDocument/2006/relationships/hyperlink" Target="https://app.powerbi.com/groups/me/reports/f367eca7-b259-4c2f-b837-59bf791715ef/?pbi_source=PowerPoint" TargetMode="External" Id="RelId6" /><Relationship Type="http://schemas.openxmlformats.org/officeDocument/2006/relationships/image" Target="/ppt/media/imagea.png" Id="imgId42485668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notesSlide" Target="/ppt/notesSlides/notesSlide8.xml" Id="R86f62bca09004cfb" /><Relationship Type="http://schemas.openxmlformats.org/officeDocument/2006/relationships/slideLayout" Target="/ppt/slideLayouts/slideLayout8.xml" Id="Rc7cabebf55ef458d" /><Relationship Type="http://schemas.openxmlformats.org/officeDocument/2006/relationships/hyperlink" Target="https://app.powerbi.com/groups/me/reports/f367eca7-b259-4c2f-b837-59bf791715ef/?pbi_source=PowerPoint" TargetMode="External" Id="RelId7" /><Relationship Type="http://schemas.openxmlformats.org/officeDocument/2006/relationships/image" Target="/ppt/media/imageb.png" Id="imgId424856685" /></Relationships>
</file>

<file path=ppt/slides/_rels/slidea.xml.rels>&#65279;<?xml version="1.0" encoding="utf-8"?><Relationships xmlns="http://schemas.openxmlformats.org/package/2006/relationships"><Relationship Type="http://schemas.openxmlformats.org/officeDocument/2006/relationships/notesSlide" Target="/ppt/notesSlides/notesSlide9.xml" Id="R65a37882a93340c7" /><Relationship Type="http://schemas.openxmlformats.org/officeDocument/2006/relationships/slideLayout" Target="/ppt/slideLayouts/slideLayout8.xml" Id="Rc7bbf67482f548b5" /><Relationship Type="http://schemas.openxmlformats.org/officeDocument/2006/relationships/hyperlink" Target="https://app.powerbi.com/groups/me/reports/f367eca7-b259-4c2f-b837-59bf791715ef/?pbi_source=PowerPoint" TargetMode="External" Id="RelId8" /><Relationship Type="http://schemas.openxmlformats.org/officeDocument/2006/relationships/image" Target="/ppt/media/imagec.png" Id="imgId424856686" /></Relationships>
</file>

<file path=ppt/slides/_rels/slideb.xml.rels>&#65279;<?xml version="1.0" encoding="utf-8"?><Relationships xmlns="http://schemas.openxmlformats.org/package/2006/relationships"><Relationship Type="http://schemas.openxmlformats.org/officeDocument/2006/relationships/notesSlide" Target="/ppt/notesSlides/notesSlidea.xml" Id="R816d66189ab545f3" /><Relationship Type="http://schemas.openxmlformats.org/officeDocument/2006/relationships/slideLayout" Target="/ppt/slideLayouts/slideLayout8.xml" Id="Rb3dc0da902e14740" /><Relationship Type="http://schemas.openxmlformats.org/officeDocument/2006/relationships/hyperlink" Target="https://app.powerbi.com/groups/me/reports/f367eca7-b259-4c2f-b837-59bf791715ef/?pbi_source=PowerPoint" TargetMode="External" Id="RelId9" /><Relationship Type="http://schemas.openxmlformats.org/officeDocument/2006/relationships/image" Target="/ppt/media/imaged.png" Id="imgId424856687" /></Relationships>
</file>

<file path=ppt/slides/_rels/slidec.xml.rels>&#65279;<?xml version="1.0" encoding="utf-8"?><Relationships xmlns="http://schemas.openxmlformats.org/package/2006/relationships"><Relationship Type="http://schemas.openxmlformats.org/officeDocument/2006/relationships/notesSlide" Target="/ppt/notesSlides/notesSlideb.xml" Id="R042c024e86374db3" /><Relationship Type="http://schemas.openxmlformats.org/officeDocument/2006/relationships/slideLayout" Target="/ppt/slideLayouts/slideLayout8.xml" Id="R24d533ef49e94471" /><Relationship Type="http://schemas.openxmlformats.org/officeDocument/2006/relationships/hyperlink" Target="https://app.powerbi.com/groups/me/reports/f367eca7-b259-4c2f-b837-59bf791715ef/?pbi_source=PowerPoint" TargetMode="External" Id="RelId10" /><Relationship Type="http://schemas.openxmlformats.org/officeDocument/2006/relationships/image" Target="/ppt/media/imagee.png" Id="imgId424856688" /></Relationships>
</file>

<file path=ppt/slides/_rels/slided.xml.rels>&#65279;<?xml version="1.0" encoding="utf-8"?><Relationships xmlns="http://schemas.openxmlformats.org/package/2006/relationships"><Relationship Type="http://schemas.openxmlformats.org/officeDocument/2006/relationships/notesSlide" Target="/ppt/notesSlides/notesSlidec.xml" Id="R4d3f071dd19442ad" /><Relationship Type="http://schemas.openxmlformats.org/officeDocument/2006/relationships/slideLayout" Target="/ppt/slideLayouts/slideLayout8.xml" Id="R09e79dd345ab4e9f" /><Relationship Type="http://schemas.openxmlformats.org/officeDocument/2006/relationships/hyperlink" Target="https://app.powerbi.com/groups/me/reports/f367eca7-b259-4c2f-b837-59bf791715ef/?pbi_source=PowerPoint" TargetMode="External" Id="RelId11" /><Relationship Type="http://schemas.openxmlformats.org/officeDocument/2006/relationships/image" Target="/ppt/media/imagef.png" Id="imgId424856689" /></Relationships>
</file>

<file path=ppt/slides/_rels/slidee.xml.rels>&#65279;<?xml version="1.0" encoding="utf-8"?><Relationships xmlns="http://schemas.openxmlformats.org/package/2006/relationships"><Relationship Type="http://schemas.openxmlformats.org/officeDocument/2006/relationships/notesSlide" Target="/ppt/notesSlides/notesSlided.xml" Id="R1f66e6a3116e487e" /><Relationship Type="http://schemas.openxmlformats.org/officeDocument/2006/relationships/slideLayout" Target="/ppt/slideLayouts/slideLayout8.xml" Id="Ra6fd2fed61734b0a" /><Relationship Type="http://schemas.openxmlformats.org/officeDocument/2006/relationships/hyperlink" Target="https://app.powerbi.com/groups/me/reports/f367eca7-b259-4c2f-b837-59bf791715ef/?pbi_source=PowerPoint" TargetMode="External" Id="RelId12" /><Relationship Type="http://schemas.openxmlformats.org/officeDocument/2006/relationships/image" Target="/ppt/media/image10.png" Id="imgId424856677" /></Relationships>
</file>

<file path=ppt/slides/_rels/slidef.xml.rels>&#65279;<?xml version="1.0" encoding="utf-8"?><Relationships xmlns="http://schemas.openxmlformats.org/package/2006/relationships"><Relationship Type="http://schemas.openxmlformats.org/officeDocument/2006/relationships/notesSlide" Target="/ppt/notesSlides/notesSlidee.xml" Id="R985a8b4c4bbd43c9" /><Relationship Type="http://schemas.openxmlformats.org/officeDocument/2006/relationships/slideLayout" Target="/ppt/slideLayouts/slideLayout8.xml" Id="R7dad6fba0ec245e2" /><Relationship Type="http://schemas.openxmlformats.org/officeDocument/2006/relationships/hyperlink" Target="https://app.powerbi.com/groups/me/reports/f367eca7-b259-4c2f-b837-59bf791715ef/?pbi_source=PowerPoint" TargetMode="External" Id="RelId13" /><Relationship Type="http://schemas.openxmlformats.org/officeDocument/2006/relationships/image" Target="/ppt/media/image11.png" Id="imgId424856690" /></Relationships>
</file>

<file path=ppt/slides/slide1.xml><?xml version="1.0" encoding="utf-8"?>
<p:sld xmlns:adec="http://schemas.microsoft.com/office/drawing/2017/decorative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 txBox="1">
            <a:spLocks noGrp="1"/>
          </p:cNvSpPr>
          <p:nvPr>
            <p:ph type="title" idx="4294967295"/>
          </p:nvPr>
        </p:nvSpPr>
        <p:spPr>
          <a:xfrm>
            <a:off x="810584" y="2982149"/>
            <a:ext cx="6314017" cy="6000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 baseline="0">
                <a:solidFill>
                  <a:schemeClr val="tx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F3C910"/>
                </a:solidFill>
                <a:effectLst/>
                <a:uLnTx/>
                <a:uFillTx/>
                <a:latin typeface="Segoe UI Light" charset="0"/>
                <a:ea typeface="Segoe UI Light" charset="0"/>
                <a:cs typeface="Segoe UI Light" charset="0"/>
              </a:rPr>
              <a:t>Rapport_AWW_Kernindicatoren_2025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3C910"/>
              </a:solidFill>
              <a:effectLst/>
              <a:uLnTx/>
              <a:uFillTx/>
              <a:latin typeface="Segoe UI Light" charset="0"/>
              <a:ea typeface="Segoe UI Light" charset="0"/>
              <a:cs typeface="Segoe UI Light" charset="0"/>
            </a:endParaRPr>
          </a:p>
        </p:txBody>
      </p:sp>
      <p:sp>
        <p:nvSpPr>
          <p:cNvPr id="13" name="Text Placeholder 2"/>
          <p:cNvSpPr txBox="1">
            <a:spLocks/>
          </p:cNvSpPr>
          <p:nvPr/>
        </p:nvSpPr>
        <p:spPr>
          <a:xfrm>
            <a:off x="853448" y="3658761"/>
            <a:ext cx="1488017" cy="2534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200" b="0" i="0" u="sng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bg1"/>
                </a:solidFill>
                <a:hlinkClick r:id="coverSlideHpLink"/>
              </a:rPr>
              <a:t>View in Power BI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2315" y="5823544"/>
            <a:ext cx="217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i="0" dirty="0">
                <a:solidFill>
                  <a:schemeClr val="bg1"/>
                </a:solidFill>
                <a:latin typeface="Segoe UI Semibold" charset="0"/>
                <a:ea typeface="Segoe UI Semibold" charset="0"/>
                <a:cs typeface="Segoe UI Semibold" charset="0"/>
              </a:rPr>
              <a:t>Downloaded at:</a:t>
            </a:r>
          </a:p>
          <a:p>
            <a:r>
              <a:rPr lang="en-US" sz="900" b="0" i="0" dirty="0">
                <a:solidFill>
                  <a:schemeClr val="bg1"/>
                </a:solidFill>
                <a:latin typeface="Segoe UI" charset="0"/>
                <a:ea typeface="Segoe UI" charset="0"/>
                <a:cs typeface="Segoe UI" charset="0"/>
              </a:rPr>
              <a:t>9-6-2026 14:52:54 UTC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8512" y="5407903"/>
            <a:ext cx="217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Segoe UI Semibold" charset="0"/>
                <a:ea typeface="Segoe UI Semibold" charset="0"/>
                <a:cs typeface="Segoe UI Semibold" charset="0"/>
              </a:rPr>
              <a:t>Last data refresh:</a:t>
            </a:r>
            <a:endParaRPr lang="en-US" sz="900" b="1" i="0" dirty="0">
              <a:solidFill>
                <a:schemeClr val="bg1"/>
              </a:solidFill>
              <a:latin typeface="Segoe UI Semibold" charset="0"/>
              <a:ea typeface="Segoe UI Semibold" charset="0"/>
              <a:cs typeface="Segoe UI Semibold" charset="0"/>
            </a:endParaRPr>
          </a:p>
          <a:p>
            <a:r>
              <a:rPr lang="en-US" sz="900" dirty="0">
                <a:solidFill>
                  <a:schemeClr val="bg1"/>
                </a:solidFill>
                <a:latin typeface="Segoe UI" charset="0"/>
                <a:ea typeface="Segoe UI" charset="0"/>
                <a:cs typeface="Segoe UI" charset="0"/>
              </a:rPr>
              <a:t>6-5-2026 14:36:41 UTC</a:t>
            </a:r>
            <a:endParaRPr lang="en-US" sz="900" b="0" i="0" dirty="0">
              <a:solidFill>
                <a:schemeClr val="bg1"/>
              </a:solidFill>
              <a:latin typeface="Segoe UI" charset="0"/>
              <a:ea typeface="Segoe UI" charset="0"/>
              <a:cs typeface="Segoe UI" charset="0"/>
            </a:endParaRPr>
          </a:p>
        </p:txBody>
      </p:sp>
      <p:pic>
        <p:nvPicPr>
          <p:cNvPr id="16" name="Picture 15" descr="Microsoft Power B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44" y="722376"/>
            <a:ext cx="1490690" cy="245805"/>
          </a:xfrm>
          <a:prstGeom prst="rect">
            <a:avLst/>
          </a:prstGeom>
        </p:spPr>
      </p:pic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696" y="3694176"/>
            <a:ext cx="162027" cy="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729"/>
      </p:ext>
    </p:extLst>
  </p:cSld>
  <p:clrMapOvr>
    <a:masterClrMapping/>
  </p:clrMapOvr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gekoppeld aan een thema in onthaal en begeleiding per jaar ,% clienten gekoppeld aan een thema in onthaal en begeleiding per jaar ,slicer ,slicer ,slicer ,slicer. Please refer to the notes on this slide for details">
            <a:hlinkClick xmlns:r="http://schemas.openxmlformats.org/officeDocument/2006/relationships" xmlns:a="http://schemas.openxmlformats.org/drawingml/2006/main" r:id="RelId14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91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% Thema</a:t>
            </a:r>
          </a:p>
        </p:txBody>
      </p:sp>
    </p:spTree>
    <p:clrMapOvr>
      <a:masterClrMapping xmlns:a="http://schemas.openxmlformats.org/drawingml/2006/main"/>
    </p:clrMapOvr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image ,image ,textbox ,textbox. Please refer to the notes on this slide for details">
            <a:hlinkClick xmlns:r="http://schemas.openxmlformats.org/officeDocument/2006/relationships" xmlns:a="http://schemas.openxmlformats.org/drawingml/2006/main" r:id="RelId0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78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Voorblad</a:t>
            </a:r>
          </a:p>
        </p:txBody>
      </p:sp>
    </p:spTree>
    <p:clrMapOvr>
      <a:masterClrMapping xmlns:a="http://schemas.openxmlformats.org/drawingml/2006/main"/>
    </p:clrMapOvr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image ,textbox ,slicer ,slicer ,slicer ,slicer ,Verwijder alle filters (ctr+muisklik). Please refer to the notes on this slide for details">
            <a:hlinkClick xmlns:r="http://schemas.openxmlformats.org/officeDocument/2006/relationships" xmlns:a="http://schemas.openxmlformats.org/drawingml/2006/main" r:id="RelId1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79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Filterpagina</a:t>
            </a:r>
          </a:p>
        </p:txBody>
      </p:sp>
    </p:spTree>
    <p:clrMapOvr>
      <a:masterClrMapping xmlns:a="http://schemas.openxmlformats.org/drawingml/2006/main"/>
    </p:clrMapOvr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textbox. Please refer to the notes on this slide for details">
            <a:hlinkClick xmlns:r="http://schemas.openxmlformats.org/officeDocument/2006/relationships" xmlns:a="http://schemas.openxmlformats.org/drawingml/2006/main" r:id="RelId2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Inhoud</a:t>
            </a:r>
          </a:p>
        </p:txBody>
      </p:sp>
    </p:spTree>
    <p:clrMapOvr>
      <a:masterClrMapping xmlns:a="http://schemas.openxmlformats.org/drawingml/2006/main"/>
    </p:clrMapOvr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in trajecten en anonieme clienten ,% clienten in trajecten en anonieme clienten ,# clienten in trajecten en anonieme clienten ,% clienten in trajecten en anonieme clienten ,slicer ,slicer ,slicer ,slicer. Please refer to the notes on this slide for details">
            <a:hlinkClick xmlns:r="http://schemas.openxmlformats.org/officeDocument/2006/relationships" xmlns:a="http://schemas.openxmlformats.org/drawingml/2006/main" r:id="RelId3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1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Bereik Clienten</a:t>
            </a:r>
          </a:p>
        </p:txBody>
      </p:sp>
    </p:spTree>
    <p:clrMapOvr>
      <a:masterClrMapping xmlns:a="http://schemas.openxmlformats.org/drawingml/2006/main"/>
    </p:clrMapOvr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naar domicilie ,% clienten naar domicilie ,% clienten naar domicilie ,slicer ,slicer ,slicer ,slicer. Please refer to the notes on this slide for details">
            <a:hlinkClick xmlns:r="http://schemas.openxmlformats.org/officeDocument/2006/relationships" xmlns:a="http://schemas.openxmlformats.org/drawingml/2006/main" r:id="RelId4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2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Clienten Domicilie</a:t>
            </a:r>
          </a:p>
        </p:txBody>
      </p:sp>
    </p:spTree>
    <p:clrMapOvr>
      <a:masterClrMapping xmlns:a="http://schemas.openxmlformats.org/drawingml/2006/main"/>
    </p:clrMapOvr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naar leeftijd ,# clienten naar leeftijd ,# clienten naar leeftijd ,% clienten naar leeftijd ,slicer ,slicer ,slicer ,slicer. Please refer to the notes on this slide for details">
            <a:hlinkClick xmlns:r="http://schemas.openxmlformats.org/officeDocument/2006/relationships" xmlns:a="http://schemas.openxmlformats.org/drawingml/2006/main" r:id="RelId5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3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Clienten Leeftijd</a:t>
            </a:r>
          </a:p>
        </p:txBody>
      </p:sp>
    </p:spTree>
    <p:clrMapOvr>
      <a:masterClrMapping xmlns:a="http://schemas.openxmlformats.org/drawingml/2006/main"/>
    </p:clrMapOvr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naar gender ,# clienten naar gender ,# clienten naar gender ,% clienten naar gender ,slicer ,slicer ,slicer ,slicer. Please refer to the notes on this slide for details">
            <a:hlinkClick xmlns:r="http://schemas.openxmlformats.org/officeDocument/2006/relationships" xmlns:a="http://schemas.openxmlformats.org/drawingml/2006/main" r:id="RelId6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4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Clienten Gender</a:t>
            </a:r>
          </a:p>
        </p:txBody>
      </p:sp>
    </p:spTree>
    <p:clrMapOvr>
      <a:masterClrMapping xmlns:a="http://schemas.openxmlformats.org/drawingml/2006/main"/>
    </p:clrMapOvr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onthaaltrajecten en anonieme onthaalvragen per jaar ,# onthaaltrajecten en anonieme onthaalvragen per jaar ,# onthaalvragen in trajecten en anonieme onthaalvragen per jaar ,% onthaaltrajecten en anonieme onthaalvragen per jaar ,slicer ,slicer ,slicer ,slicer. Please refer to the notes on this slide for details">
            <a:hlinkClick xmlns:r="http://schemas.openxmlformats.org/officeDocument/2006/relationships" xmlns:a="http://schemas.openxmlformats.org/drawingml/2006/main" r:id="RelId7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5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Onthaaltrajecten en anomieme onthaalvragen</a:t>
            </a:r>
          </a:p>
        </p:txBody>
      </p:sp>
    </p:spTree>
    <p:clrMapOvr>
      <a:masterClrMapping xmlns:a="http://schemas.openxmlformats.org/drawingml/2006/main"/>
    </p:clrMapOvr>
  </p:cSld>
</p:sld>
</file>

<file path=ppt/slides/slidea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onthaalvragen in trajecten en anonieme onthaalvragen per jaar per expertise ,# onthaalvragen in trajecten en anonieme onthaalvragen per jaar per expertise ,slicer ,slicer ,slicer ,slicer. Please refer to the notes on this slide for details">
            <a:hlinkClick xmlns:r="http://schemas.openxmlformats.org/officeDocument/2006/relationships" xmlns:a="http://schemas.openxmlformats.org/drawingml/2006/main" r:id="RelId8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6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Onthaalvragen per expertise</a:t>
            </a:r>
          </a:p>
        </p:txBody>
      </p:sp>
    </p:spTree>
    <p:clrMapOvr>
      <a:masterClrMapping xmlns:a="http://schemas.openxmlformats.org/drawingml/2006/main"/>
    </p:clrMapOvr>
  </p:cSld>
</p:sld>
</file>

<file path=ppt/slides/slideb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Volwassenenonthaal: % onthaalvragen in trajecten en anonieme onthaalvragen per jaar naar domicilie ,Volwassenenonthaal: % onthaalvragen in trajecten en anonieme onthaalvragen per jaar naar domicilie ,Volwassenenonthaal: # onthaalvragen in trajecten en anonieme onthaalvragen per jaar naar domicilie ,slicer ,slicer ,slicer ,slicer. Please refer to the notes on this slide for details">
            <a:hlinkClick xmlns:r="http://schemas.openxmlformats.org/officeDocument/2006/relationships" xmlns:a="http://schemas.openxmlformats.org/drawingml/2006/main" r:id="RelId9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7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Volwassenonthaal </a:t>
            </a:r>
          </a:p>
        </p:txBody>
      </p:sp>
    </p:spTree>
    <p:clrMapOvr>
      <a:masterClrMapping xmlns:a="http://schemas.openxmlformats.org/drawingml/2006/main"/>
    </p:clrMapOvr>
  </p:cSld>
</p:sld>
</file>

<file path=ppt/slides/slidec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Jongerenonthaal: % onthaalvragen in trajecten en anonieme onthaalvragen per jaar naar domicilie ,Jongerenonthaal: % onthaalvragen in trajecten en anonieme onthaalvragen per jaar naar domicilie ,Jongerenonthaal: # onthaalvragen in trajecten en anonieme onthaalvragen per jaar naar domicilie ,slicer ,slicer ,slicer ,slicer. Please refer to the notes on this slide for details">
            <a:hlinkClick xmlns:r="http://schemas.openxmlformats.org/officeDocument/2006/relationships" xmlns:a="http://schemas.openxmlformats.org/drawingml/2006/main" r:id="RelId10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8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Jongerenonthaal </a:t>
            </a:r>
          </a:p>
        </p:txBody>
      </p:sp>
    </p:spTree>
    <p:clrMapOvr>
      <a:masterClrMapping xmlns:a="http://schemas.openxmlformats.org/drawingml/2006/main"/>
    </p:clrMapOvr>
  </p:cSld>
</p:sld>
</file>

<file path=ppt/slides/slided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gekoppeld aan een lopende module per jaar ,# clienten gekoppeld aan een lopende module per jaar ,# clienten gekoppeld aan een lopende  module per jaar ,slicer ,slicer ,slicer ,slicer. Please refer to the notes on this slide for details">
            <a:hlinkClick xmlns:r="http://schemas.openxmlformats.org/officeDocument/2006/relationships" xmlns:a="http://schemas.openxmlformats.org/drawingml/2006/main" r:id="RelId11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89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# clienten en modules</a:t>
            </a:r>
          </a:p>
        </p:txBody>
      </p:sp>
    </p:spTree>
    <p:clrMapOvr>
      <a:masterClrMapping xmlns:a="http://schemas.openxmlformats.org/drawingml/2006/main"/>
    </p:clrMapOvr>
  </p:cSld>
</p:sld>
</file>

<file path=ppt/slides/slidee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% clienten gekoppeld aan een lopende module per jaar ,% clienten gekoppeld aan een lopende module per jaar ,slicer ,slicer ,slicer ,slicer. Please refer to the notes on this slide for details">
            <a:hlinkClick xmlns:r="http://schemas.openxmlformats.org/officeDocument/2006/relationships" xmlns:a="http://schemas.openxmlformats.org/drawingml/2006/main" r:id="RelId12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77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% clienten en modules</a:t>
            </a:r>
          </a:p>
        </p:txBody>
      </p:sp>
    </p:spTree>
    <p:clrMapOvr>
      <a:masterClrMapping xmlns:a="http://schemas.openxmlformats.org/drawingml/2006/main"/>
    </p:clrMapOvr>
  </p:cSld>
</p:sld>
</file>

<file path=ppt/slides/slidef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" title="This slide contains the following visuals: # clienten gekoppeld aan een thema in onthaal en begeleiding per jaar ,# clienten gekoppeld aan een thema in onthaal en begeleiding per jaar ,slicer ,slicer ,slicer ,slicer. Please refer to the notes on this slide for details">
            <a:hlinkClick xmlns:r="http://schemas.openxmlformats.org/officeDocument/2006/relationships" xmlns:a="http://schemas.openxmlformats.org/drawingml/2006/main" r:id="RelId13"/>
          </p:cNvPr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imgId424856690"/>
          <a:stretch xmlns:a="http://schemas.openxmlformats.org/drawingml/2006/main">
            <a:fillRect/>
          </a:stretch>
        </p:blipFill>
        <p:spPr>
          <a:xfrm xmlns:a="http://schemas.openxmlformats.org/drawingml/2006/main">
            <a:off x="76200" y="0"/>
            <a:ext cx="12020550" cy="6858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</p:pic>
      <p:sp>
        <p:nvSpPr>
          <p:cNvPr id="4" name="Title" hidden="1"/>
          <p:cNvSpPr>
            <a:spLocks xmlns:a="http://schemas.openxmlformats.org/drawingml/2006/main" noGrp="1"/>
          </p:cNvSpPr>
          <p:nvPr>
            <p:ph type="title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Thema</a:t>
            </a:r>
          </a:p>
        </p:txBody>
      </p:sp>
    </p:spTree>
    <p:clrMapOvr>
      <a:masterClrMapping xmlns:a="http://schemas.openxmlformats.org/drawingml/2006/main"/>
    </p:clrMapOvr>
  </p:cSld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Sjabloon-nieuws-leidinggevenden" ma:contentTypeID="0x010100812EFA783CFAF24588BB466C44CFA2DC" ma:contentTypeVersion="21" ma:contentTypeDescription="Een nieuw item voor de interne NB voor leidinggevenden" ma:contentTypeScope="" ma:versionID="652988dd3161dd2b38363ef601cae742">
  <xsd:schema xmlns:xsd="http://www.w3.org/2001/XMLSchema" xmlns:xs="http://www.w3.org/2001/XMLSchema" xmlns:p="http://schemas.microsoft.com/office/2006/metadata/properties" xmlns:ns2="87d066e9-1c52-4038-89b5-7a631e730901" xmlns:ns3="295b87d4-02c3-4831-bbe0-081ae6afabf0" targetNamespace="http://schemas.microsoft.com/office/2006/metadata/properties" ma:root="true" ma:fieldsID="04515598caedcadb31b2b6505789c472" ns2:_="" ns3:_="">
    <xsd:import namespace="87d066e9-1c52-4038-89b5-7a631e730901"/>
    <xsd:import namespace="295b87d4-02c3-4831-bbe0-081ae6afabf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d066e9-1c52-4038-89b5-7a631e73090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b87d4-02c3-4831-bbe0-081ae6afab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hidden="true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hidden="true" ma:internalName="MediaServiceLocation" ma:readOnly="true">
      <xsd:simpleType>
        <xsd:restriction base="dms:Text"/>
      </xsd:simpleType>
    </xsd:element>
    <xsd:element name="MediaServiceOCR" ma:index="15" nillable="true" ma:displayName="MediaServiceOCR" ma:hidden="true" ma:internalName="MediaServiceOCR" ma:readOnly="true">
      <xsd:simpleType>
        <xsd:restriction base="dms:Note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234820d0-bd5b-4a11-9ac8-8874aa2eb6e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houdstyp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95b87d4-02c3-4831-bbe0-081ae6afab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D6D5E08-A765-48F2-BCAC-94FD00426C5F}"/>
</file>

<file path=customXml/itemProps2.xml><?xml version="1.0" encoding="utf-8"?>
<ds:datastoreItem xmlns:ds="http://schemas.openxmlformats.org/officeDocument/2006/customXml" ds:itemID="{78B6A7B5-3E4B-42E9-818D-C8940D1284CB}"/>
</file>

<file path=customXml/itemProps3.xml><?xml version="1.0" encoding="utf-8"?>
<ds:datastoreItem xmlns:ds="http://schemas.openxmlformats.org/officeDocument/2006/customXml" ds:itemID="{D040F5FF-4F08-412F-9BD9-F8446BBF66B0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27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Segoe UI</vt:lpstr>
      <vt:lpstr>Segoe UI Light</vt:lpstr>
      <vt:lpstr>Segoe UI Semibold</vt:lpstr>
      <vt:lpstr>Custom Design</vt:lpstr>
      <vt:lpstr>#Name of Power BI report#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Power BI</dc:creator>
  <cp:lastModifiedBy>Brian Butler</cp:lastModifiedBy>
  <cp:revision>4</cp:revision>
  <dcterms:created xsi:type="dcterms:W3CDTF">2016-09-04T11:54:55Z</dcterms:created>
  <dcterms:modified xsi:type="dcterms:W3CDTF">2020-11-25T15:29:01Z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0x010100812EFA783CFAF24588BB466C44CFA2DC</vt:lpwstr>
  </property>
</Properties>
</file>