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d112f8cf70624cc4" /><Relationship Type="http://schemas.openxmlformats.org/officeDocument/2006/relationships/slideLayout" Target="/ppt/slideLayouts/slideLayout8.xml" Id="Rb9ecf4d4d929498e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06062ad83c814cb2" /><Relationship Type="http://schemas.openxmlformats.org/officeDocument/2006/relationships/slideLayout" Target="/ppt/slideLayouts/slideLayout8.xml" Id="R23e1c5d266204651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f5c2520b877343dc" /><Relationship Type="http://schemas.openxmlformats.org/officeDocument/2006/relationships/slideLayout" Target="/ppt/slideLayouts/slideLayout8.xml" Id="R4f6f5ccb6a5e4f67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df9821eaa1d340e8" /><Relationship Type="http://schemas.openxmlformats.org/officeDocument/2006/relationships/slideLayout" Target="/ppt/slideLayouts/slideLayout8.xml" Id="Rc0bd32b7ae22411d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15ff6221be5a4569" /><Relationship Type="http://schemas.openxmlformats.org/officeDocument/2006/relationships/slideLayout" Target="/ppt/slideLayouts/slideLayout8.xml" Id="R4c77bcbf79184574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e999b782c6f3466d" /><Relationship Type="http://schemas.openxmlformats.org/officeDocument/2006/relationships/slideLayout" Target="/ppt/slideLayouts/slideLayout8.xml" Id="R64cbff4259254af4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7552ddf4fcd6419a" /><Relationship Type="http://schemas.openxmlformats.org/officeDocument/2006/relationships/slideLayout" Target="/ppt/slideLayouts/slideLayout8.xml" Id="R9cf70722146c4ee0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e61168f10365407d" /><Relationship Type="http://schemas.openxmlformats.org/officeDocument/2006/relationships/slideLayout" Target="/ppt/slideLayouts/slideLayout8.xml" Id="R9bc0109d8a9d4b60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4ae9f27e00324cb0" /><Relationship Type="http://schemas.openxmlformats.org/officeDocument/2006/relationships/slideLayout" Target="/ppt/slideLayouts/slideLayout8.xml" Id="Re562ff2a899c40b2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63b9000f5b9b4fc1" /><Relationship Type="http://schemas.openxmlformats.org/officeDocument/2006/relationships/slideLayout" Target="/ppt/slideLayouts/slideLayout8.xml" Id="R4a5b206b9f8d46e2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23887b547bf54a79" /><Relationship Type="http://schemas.openxmlformats.org/officeDocument/2006/relationships/slideLayout" Target="/ppt/slideLayouts/slideLayout8.xml" Id="Rfe2963609c464099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40f451a4e50b409c" /><Relationship Type="http://schemas.openxmlformats.org/officeDocument/2006/relationships/slideLayout" Target="/ppt/slideLayouts/slideLayout8.xml" Id="Re3ab653678634a22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65b8f3c5e9f34249" /><Relationship Type="http://schemas.openxmlformats.org/officeDocument/2006/relationships/slideLayout" Target="/ppt/slideLayouts/slideLayout8.xml" Id="R1f738f2171034dd5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707318900f6d45cf" /><Relationship Type="http://schemas.openxmlformats.org/officeDocument/2006/relationships/slideLayout" Target="/ppt/slideLayouts/slideLayout8.xml" Id="R1c4ebe34403a47af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54afddf68ec24dd4" /><Relationship Type="http://schemas.openxmlformats.org/officeDocument/2006/relationships/slideLayout" Target="/ppt/slideLayouts/slideLayout8.xml" Id="Rb1e42631db8e4fe8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14:37:06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14CB25-CDE9-4E54-BE67-D79CA4D174E6}"/>
</file>

<file path=customXml/itemProps2.xml><?xml version="1.0" encoding="utf-8"?>
<ds:datastoreItem xmlns:ds="http://schemas.openxmlformats.org/officeDocument/2006/customXml" ds:itemID="{6DC7B6E3-D196-4B9A-89B6-7D0D9972897C}"/>
</file>

<file path=customXml/itemProps3.xml><?xml version="1.0" encoding="utf-8"?>
<ds:datastoreItem xmlns:ds="http://schemas.openxmlformats.org/officeDocument/2006/customXml" ds:itemID="{2F41FA18-2993-4713-B647-C595410D999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