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notesSlides/notesSlide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a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b.xml" ContentType="application/vnd.openxmlformats-officedocument.presentationml.slide+xml"/>
  <Override PartName="/ppt/notesSlides/notesSlidea.xml" ContentType="application/vnd.openxmlformats-officedocument.presentationml.notesSlide+xml"/>
  <Override PartName="/ppt/slides/slidec.xml" ContentType="application/vnd.openxmlformats-officedocument.presentationml.slide+xml"/>
  <Override PartName="/ppt/notesSlides/notesSlideb.xml" ContentType="application/vnd.openxmlformats-officedocument.presentationml.notesSlide+xml"/>
  <Override PartName="/ppt/slides/slided.xml" ContentType="application/vnd.openxmlformats-officedocument.presentationml.slide+xml"/>
  <Override PartName="/ppt/notesSlides/notesSlidec.xml" ContentType="application/vnd.openxmlformats-officedocument.presentationml.notesSlide+xml"/>
  <Override PartName="/ppt/slides/slidee.xml" ContentType="application/vnd.openxmlformats-officedocument.presentationml.slide+xml"/>
  <Override PartName="/ppt/notesSlides/notesSlided.xml" ContentType="application/vnd.openxmlformats-officedocument.presentationml.notesSlide+xml"/>
  <Override PartName="/ppt/slides/slidef.xml" ContentType="application/vnd.openxmlformats-officedocument.presentationml.slide+xml"/>
  <Override PartName="/ppt/notesSlides/notesSlidee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f.xml" ContentType="application/vnd.openxmlformats-officedocument.presentationml.notes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elId0"/>
    <p:sldId id="258" r:id="RelId1"/>
    <p:sldId id="259" r:id="RelId2"/>
    <p:sldId id="260" r:id="RelId3"/>
    <p:sldId id="261" r:id="RelId4"/>
    <p:sldId id="262" r:id="RelId5"/>
    <p:sldId id="263" r:id="RelId6"/>
    <p:sldId id="264" r:id="RelId7"/>
    <p:sldId id="265" r:id="RelId8"/>
    <p:sldId id="266" r:id="RelId9"/>
    <p:sldId id="267" r:id="RelId10"/>
    <p:sldId id="268" r:id="RelId11"/>
    <p:sldId id="269" r:id="RelId12"/>
    <p:sldId id="270" r:id="RelId13"/>
    <p:sldId id="271" r:id="Rel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 snapToObjects="1">
      <p:cViewPr varScale="1">
        <p:scale>
          <a:sx n="72" d="100"/>
          <a:sy n="72" d="100"/>
        </p:scale>
        <p:origin x="84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elId1" Type="http://schemas.openxmlformats.org/officeDocument/2006/relationships/slide" Target="/ppt/slides/slide3.xml"/><Relationship Id="RelId10" Type="http://schemas.openxmlformats.org/officeDocument/2006/relationships/slide" Target="/ppt/slides/slidec.xml"/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elId5" Type="http://schemas.openxmlformats.org/officeDocument/2006/relationships/slide" Target="/ppt/slides/slide7.xml"/><Relationship Id="RelId14" Type="http://schemas.openxmlformats.org/officeDocument/2006/relationships/slide" Target="/ppt/slides/slide10.xml"/><Relationship Id="RelId0" Type="http://schemas.openxmlformats.org/officeDocument/2006/relationships/slide" Target="/ppt/slides/slide2.xml"/><Relationship Id="RelId9" Type="http://schemas.openxmlformats.org/officeDocument/2006/relationships/slide" Target="/ppt/slides/slideb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elId4" Type="http://schemas.openxmlformats.org/officeDocument/2006/relationships/slide" Target="/ppt/slides/slide6.xml"/><Relationship Id="RelId13" Type="http://schemas.openxmlformats.org/officeDocument/2006/relationships/slide" Target="/ppt/slides/slidef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elId3" Type="http://schemas.openxmlformats.org/officeDocument/2006/relationships/slide" Target="/ppt/slides/slide5.xml"/><Relationship Id="RelId8" Type="http://schemas.openxmlformats.org/officeDocument/2006/relationships/slide" Target="/ppt/slides/slidea.xml"/><Relationship Id="rId5" Type="http://schemas.openxmlformats.org/officeDocument/2006/relationships/theme" Target="theme/theme1.xml"/><Relationship Id="RelId12" Type="http://schemas.openxmlformats.org/officeDocument/2006/relationships/slide" Target="/ppt/slides/slidee.xml"/><Relationship Id="RelId2" Type="http://schemas.openxmlformats.org/officeDocument/2006/relationships/slide" Target="/ppt/slides/slide4.xml"/><Relationship Id="RelId7" Type="http://schemas.openxmlformats.org/officeDocument/2006/relationships/slide" Target="/ppt/slides/slide9.xml"/><Relationship Id="RelId11" Type="http://schemas.openxmlformats.org/officeDocument/2006/relationships/slide" Target="/ppt/slides/slided.xml"/><Relationship Id="rId4" Type="http://schemas.openxmlformats.org/officeDocument/2006/relationships/viewProps" Target="viewProps.xml"/><Relationship Id="RelId6" Type="http://schemas.openxmlformats.org/officeDocument/2006/relationships/slide" Target="/ppt/slides/slide8.xml"/><Relationship Id="rId9" Type="http://schemas.openxmlformats.org/officeDocument/2006/relationships/customXml" Target="../customXml/item3.xml"/></Relationships>
</file>

<file path=ppt/notesSlides/notesSlid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Verwijder alle filters (ctr+muisklik)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a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b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c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d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f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../media/image1.png" Id="rId2" /><Relationship Type="http://schemas.openxmlformats.org/officeDocument/2006/relationships/slideLayout" Target="../slideLayouts/slideLayout7.xml" Id="rId1" /><Relationship Type="http://schemas.openxmlformats.org/officeDocument/2006/relationships/image" Target="../media/image3.png" Id="rId5" /><Relationship Type="http://schemas.openxmlformats.org/officeDocument/2006/relationships/image" Target="../media/image2.png" Id="rId4" /><Relationship Type="http://schemas.openxmlformats.org/officeDocument/2006/relationships/hyperlink" Target="https://app.powerbi.com/groups/me/reports/f367eca7-b259-4c2f-b837-59bf791715ef?pbi_source=PowerPoint" TargetMode="External" Id="coverSlideHpLink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notesSlide" Target="/ppt/notesSlides/notesSlidef.xml" Id="Rf678d989b20b483b" /><Relationship Type="http://schemas.openxmlformats.org/officeDocument/2006/relationships/slideLayout" Target="/ppt/slideLayouts/slideLayout8.xml" Id="Rfec699b9423245f3" /><Relationship Type="http://schemas.openxmlformats.org/officeDocument/2006/relationships/hyperlink" Target="https://app.powerbi.com/groups/me/reports/f367eca7-b259-4c2f-b837-59bf791715ef/?pbi_source=PowerPoint" TargetMode="External" Id="RelId14" /><Relationship Type="http://schemas.openxmlformats.org/officeDocument/2006/relationships/image" Target="/ppt/media/image12.png" Id="imgId424856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notesSlide" Target="/ppt/notesSlides/notesSlide.xml" Id="Ra6bf5d4f9d0d4e1a" /><Relationship Type="http://schemas.openxmlformats.org/officeDocument/2006/relationships/slideLayout" Target="/ppt/slideLayouts/slideLayout8.xml" Id="R9fb5af2659ec42e3" /><Relationship Type="http://schemas.openxmlformats.org/officeDocument/2006/relationships/hyperlink" Target="https://app.powerbi.com/groups/me/reports/f367eca7-b259-4c2f-b837-59bf791715ef/?pbi_source=PowerPoint" TargetMode="External" Id="RelId0" /><Relationship Type="http://schemas.openxmlformats.org/officeDocument/2006/relationships/image" Target="/ppt/media/image4.png" Id="imgId424856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notesSlide" Target="/ppt/notesSlides/notesSlide2.xml" Id="R7c80358479794ce0" /><Relationship Type="http://schemas.openxmlformats.org/officeDocument/2006/relationships/slideLayout" Target="/ppt/slideLayouts/slideLayout8.xml" Id="R0260ed93ca424821" /><Relationship Type="http://schemas.openxmlformats.org/officeDocument/2006/relationships/hyperlink" Target="https://app.powerbi.com/groups/me/reports/f367eca7-b259-4c2f-b837-59bf791715ef/?pbi_source=PowerPoint" TargetMode="External" Id="RelId1" /><Relationship Type="http://schemas.openxmlformats.org/officeDocument/2006/relationships/image" Target="/ppt/media/image5.png" Id="imgId424856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notesSlide" Target="/ppt/notesSlides/notesSlide3.xml" Id="R94ec463401744d86" /><Relationship Type="http://schemas.openxmlformats.org/officeDocument/2006/relationships/slideLayout" Target="/ppt/slideLayouts/slideLayout8.xml" Id="R9f28fdd15bc34d73" /><Relationship Type="http://schemas.openxmlformats.org/officeDocument/2006/relationships/hyperlink" Target="https://app.powerbi.com/groups/me/reports/f367eca7-b259-4c2f-b837-59bf791715ef/?pbi_source=PowerPoint" TargetMode="External" Id="RelId2" /><Relationship Type="http://schemas.openxmlformats.org/officeDocument/2006/relationships/image" Target="/ppt/media/image6.png" Id="imgId424856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notesSlide" Target="/ppt/notesSlides/notesSlide4.xml" Id="Rbfb367e95c55435d" /><Relationship Type="http://schemas.openxmlformats.org/officeDocument/2006/relationships/slideLayout" Target="/ppt/slideLayouts/slideLayout8.xml" Id="Rd425f7f27f8f4d37" /><Relationship Type="http://schemas.openxmlformats.org/officeDocument/2006/relationships/hyperlink" Target="https://app.powerbi.com/groups/me/reports/f367eca7-b259-4c2f-b837-59bf791715ef/?pbi_source=PowerPoint" TargetMode="External" Id="RelId3" /><Relationship Type="http://schemas.openxmlformats.org/officeDocument/2006/relationships/image" Target="/ppt/media/image7.png" Id="imgId424856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notesSlide" Target="/ppt/notesSlides/notesSlide5.xml" Id="R82c1de478aee4bb4" /><Relationship Type="http://schemas.openxmlformats.org/officeDocument/2006/relationships/slideLayout" Target="/ppt/slideLayouts/slideLayout8.xml" Id="R09f74c934d364171" /><Relationship Type="http://schemas.openxmlformats.org/officeDocument/2006/relationships/hyperlink" Target="https://app.powerbi.com/groups/me/reports/f367eca7-b259-4c2f-b837-59bf791715ef/?pbi_source=PowerPoint" TargetMode="External" Id="RelId4" /><Relationship Type="http://schemas.openxmlformats.org/officeDocument/2006/relationships/image" Target="/ppt/media/image8.png" Id="imgId424856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notesSlide" Target="/ppt/notesSlides/notesSlide6.xml" Id="R99c18a70914c4d88" /><Relationship Type="http://schemas.openxmlformats.org/officeDocument/2006/relationships/slideLayout" Target="/ppt/slideLayouts/slideLayout8.xml" Id="Rc7a99bebd06a4088" /><Relationship Type="http://schemas.openxmlformats.org/officeDocument/2006/relationships/hyperlink" Target="https://app.powerbi.com/groups/me/reports/f367eca7-b259-4c2f-b837-59bf791715ef/?pbi_source=PowerPoint" TargetMode="External" Id="RelId5" /><Relationship Type="http://schemas.openxmlformats.org/officeDocument/2006/relationships/image" Target="/ppt/media/image9.png" Id="imgId42485668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notesSlide" Target="/ppt/notesSlides/notesSlide7.xml" Id="R5d4f22531f8f4b5c" /><Relationship Type="http://schemas.openxmlformats.org/officeDocument/2006/relationships/slideLayout" Target="/ppt/slideLayouts/slideLayout8.xml" Id="R6aabc0297bc5456d" /><Relationship Type="http://schemas.openxmlformats.org/officeDocument/2006/relationships/hyperlink" Target="https://app.powerbi.com/groups/me/reports/f367eca7-b259-4c2f-b837-59bf791715ef/?pbi_source=PowerPoint" TargetMode="External" Id="RelId6" /><Relationship Type="http://schemas.openxmlformats.org/officeDocument/2006/relationships/image" Target="/ppt/media/imagea.png" Id="imgId42485668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notesSlide" Target="/ppt/notesSlides/notesSlide8.xml" Id="R5c2d09f64c2a4f4a" /><Relationship Type="http://schemas.openxmlformats.org/officeDocument/2006/relationships/slideLayout" Target="/ppt/slideLayouts/slideLayout8.xml" Id="Re25c4960ec4a418b" /><Relationship Type="http://schemas.openxmlformats.org/officeDocument/2006/relationships/hyperlink" Target="https://app.powerbi.com/groups/me/reports/f367eca7-b259-4c2f-b837-59bf791715ef/?pbi_source=PowerPoint" TargetMode="External" Id="RelId7" /><Relationship Type="http://schemas.openxmlformats.org/officeDocument/2006/relationships/image" Target="/ppt/media/imageb.png" Id="imgId424856685" /></Relationships>
</file>

<file path=ppt/slides/_rels/slidea.xml.rels>&#65279;<?xml version="1.0" encoding="utf-8"?><Relationships xmlns="http://schemas.openxmlformats.org/package/2006/relationships"><Relationship Type="http://schemas.openxmlformats.org/officeDocument/2006/relationships/notesSlide" Target="/ppt/notesSlides/notesSlide9.xml" Id="Rd108d3e530f0417f" /><Relationship Type="http://schemas.openxmlformats.org/officeDocument/2006/relationships/slideLayout" Target="/ppt/slideLayouts/slideLayout8.xml" Id="Raea91adfb1834742" /><Relationship Type="http://schemas.openxmlformats.org/officeDocument/2006/relationships/hyperlink" Target="https://app.powerbi.com/groups/me/reports/f367eca7-b259-4c2f-b837-59bf791715ef/?pbi_source=PowerPoint" TargetMode="External" Id="RelId8" /><Relationship Type="http://schemas.openxmlformats.org/officeDocument/2006/relationships/image" Target="/ppt/media/imagec.png" Id="imgId424856686" /></Relationships>
</file>

<file path=ppt/slides/_rels/slideb.xml.rels>&#65279;<?xml version="1.0" encoding="utf-8"?><Relationships xmlns="http://schemas.openxmlformats.org/package/2006/relationships"><Relationship Type="http://schemas.openxmlformats.org/officeDocument/2006/relationships/notesSlide" Target="/ppt/notesSlides/notesSlidea.xml" Id="R8539e9db77c043cb" /><Relationship Type="http://schemas.openxmlformats.org/officeDocument/2006/relationships/slideLayout" Target="/ppt/slideLayouts/slideLayout8.xml" Id="Rd9ac3953ff734dfe" /><Relationship Type="http://schemas.openxmlformats.org/officeDocument/2006/relationships/hyperlink" Target="https://app.powerbi.com/groups/me/reports/f367eca7-b259-4c2f-b837-59bf791715ef/?pbi_source=PowerPoint" TargetMode="External" Id="RelId9" /><Relationship Type="http://schemas.openxmlformats.org/officeDocument/2006/relationships/image" Target="/ppt/media/imaged.png" Id="imgId424856687" /></Relationships>
</file>

<file path=ppt/slides/_rels/slidec.xml.rels>&#65279;<?xml version="1.0" encoding="utf-8"?><Relationships xmlns="http://schemas.openxmlformats.org/package/2006/relationships"><Relationship Type="http://schemas.openxmlformats.org/officeDocument/2006/relationships/notesSlide" Target="/ppt/notesSlides/notesSlideb.xml" Id="Ref8d1cd9521f4484" /><Relationship Type="http://schemas.openxmlformats.org/officeDocument/2006/relationships/slideLayout" Target="/ppt/slideLayouts/slideLayout8.xml" Id="Rfeae453ada05438f" /><Relationship Type="http://schemas.openxmlformats.org/officeDocument/2006/relationships/hyperlink" Target="https://app.powerbi.com/groups/me/reports/f367eca7-b259-4c2f-b837-59bf791715ef/?pbi_source=PowerPoint" TargetMode="External" Id="RelId10" /><Relationship Type="http://schemas.openxmlformats.org/officeDocument/2006/relationships/image" Target="/ppt/media/imagee.png" Id="imgId424856688" /></Relationships>
</file>

<file path=ppt/slides/_rels/slided.xml.rels>&#65279;<?xml version="1.0" encoding="utf-8"?><Relationships xmlns="http://schemas.openxmlformats.org/package/2006/relationships"><Relationship Type="http://schemas.openxmlformats.org/officeDocument/2006/relationships/notesSlide" Target="/ppt/notesSlides/notesSlidec.xml" Id="Rbd584c33d45a4648" /><Relationship Type="http://schemas.openxmlformats.org/officeDocument/2006/relationships/slideLayout" Target="/ppt/slideLayouts/slideLayout8.xml" Id="R75290aa6c85647fe" /><Relationship Type="http://schemas.openxmlformats.org/officeDocument/2006/relationships/hyperlink" Target="https://app.powerbi.com/groups/me/reports/f367eca7-b259-4c2f-b837-59bf791715ef/?pbi_source=PowerPoint" TargetMode="External" Id="RelId11" /><Relationship Type="http://schemas.openxmlformats.org/officeDocument/2006/relationships/image" Target="/ppt/media/imagef.png" Id="imgId424856689" /></Relationships>
</file>

<file path=ppt/slides/_rels/slidee.xml.rels>&#65279;<?xml version="1.0" encoding="utf-8"?><Relationships xmlns="http://schemas.openxmlformats.org/package/2006/relationships"><Relationship Type="http://schemas.openxmlformats.org/officeDocument/2006/relationships/notesSlide" Target="/ppt/notesSlides/notesSlided.xml" Id="R8087bba562be4671" /><Relationship Type="http://schemas.openxmlformats.org/officeDocument/2006/relationships/slideLayout" Target="/ppt/slideLayouts/slideLayout8.xml" Id="R70919f20c8ba4c96" /><Relationship Type="http://schemas.openxmlformats.org/officeDocument/2006/relationships/hyperlink" Target="https://app.powerbi.com/groups/me/reports/f367eca7-b259-4c2f-b837-59bf791715ef/?pbi_source=PowerPoint" TargetMode="External" Id="RelId12" /><Relationship Type="http://schemas.openxmlformats.org/officeDocument/2006/relationships/image" Target="/ppt/media/image10.png" Id="imgId424856677" /></Relationships>
</file>

<file path=ppt/slides/_rels/slidef.xml.rels>&#65279;<?xml version="1.0" encoding="utf-8"?><Relationships xmlns="http://schemas.openxmlformats.org/package/2006/relationships"><Relationship Type="http://schemas.openxmlformats.org/officeDocument/2006/relationships/notesSlide" Target="/ppt/notesSlides/notesSlidee.xml" Id="Rc16b21b6b5f44b3e" /><Relationship Type="http://schemas.openxmlformats.org/officeDocument/2006/relationships/slideLayout" Target="/ppt/slideLayouts/slideLayout8.xml" Id="R8bbbeceb074d477a" /><Relationship Type="http://schemas.openxmlformats.org/officeDocument/2006/relationships/hyperlink" Target="https://app.powerbi.com/groups/me/reports/f367eca7-b259-4c2f-b837-59bf791715ef/?pbi_source=PowerPoint" TargetMode="External" Id="RelId13" /><Relationship Type="http://schemas.openxmlformats.org/officeDocument/2006/relationships/image" Target="/ppt/media/image11.png" Id="imgId424856690" /></Relationships>
</file>

<file path=ppt/slides/slide1.xml><?xml version="1.0" encoding="utf-8"?>
<p:sld xmlns:adec="http://schemas.microsoft.com/office/drawing/2017/decorative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 noGrp="1"/>
          </p:cNvSpPr>
          <p:nvPr>
            <p:ph type="title" idx="4294967295"/>
          </p:nvPr>
        </p:nvSpPr>
        <p:spPr>
          <a:xfrm>
            <a:off x="810584" y="2982149"/>
            <a:ext cx="6314017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3C91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Rapport_AWW_Kernindicatoren_2025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3C910"/>
              </a:solidFill>
              <a:effectLst/>
              <a:uLnTx/>
              <a:uFillTx/>
              <a:latin typeface="Segoe UI Light" charset="0"/>
              <a:ea typeface="Segoe UI Light" charset="0"/>
              <a:cs typeface="Segoe UI Light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853448" y="3658761"/>
            <a:ext cx="1488017" cy="253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200" b="0" i="0" u="sng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  <a:hlinkClick r:id="coverSlideHpLink"/>
              </a:rPr>
              <a:t>View in Power BI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2315" y="5823544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Downloaded at:</a:t>
            </a:r>
          </a:p>
          <a:p>
            <a:r>
              <a:rPr lang="en-US" sz="900" b="0" i="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9-6-2026 15:13:44 UTC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512" y="5407903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Last data refresh:</a:t>
            </a:r>
            <a:endParaRPr lang="en-US" sz="900" b="1" i="0" dirty="0">
              <a:solidFill>
                <a:schemeClr val="bg1"/>
              </a:solidFill>
              <a:latin typeface="Segoe UI Semibold" charset="0"/>
              <a:ea typeface="Segoe UI Semibold" charset="0"/>
              <a:cs typeface="Segoe UI Semibold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6-5-2026 14:36:41 UTC</a:t>
            </a:r>
            <a:endParaRPr lang="en-US" sz="900" b="0" i="0" dirty="0">
              <a:solidFill>
                <a:schemeClr val="bg1"/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pic>
        <p:nvPicPr>
          <p:cNvPr id="16" name="Picture 15" descr="Microsoft Power B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" y="722376"/>
            <a:ext cx="1490690" cy="245805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96" y="3694176"/>
            <a:ext cx="162027" cy="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729"/>
      </p:ext>
    </p:extLst>
  </p:cSld>
  <p:clrMapOvr>
    <a:masterClrMapping/>
  </p:clrMapOvr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thema in onthaal en begeleiding per jaar ,%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Thema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image ,textbox ,textbox. Please refer to the notes on this slide for details">
            <a:hlinkClick xmlns:r="http://schemas.openxmlformats.org/officeDocument/2006/relationships" xmlns:a="http://schemas.openxmlformats.org/drawingml/2006/main" r:id="RelId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Voorblad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textbox ,slicer ,slicer ,slicer ,slicer ,Verwijder alle filters (ctr+muisklik). Please refer to the notes on this slide for details">
            <a:hlinkClick xmlns:r="http://schemas.openxmlformats.org/officeDocument/2006/relationships" xmlns:a="http://schemas.openxmlformats.org/drawingml/2006/main" r:id="RelId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Filterpagina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textbox. Please refer to the notes on this slide for details">
            <a:hlinkClick xmlns:r="http://schemas.openxmlformats.org/officeDocument/2006/relationships" xmlns:a="http://schemas.openxmlformats.org/drawingml/2006/main" r:id="RelId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Inhoud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in trajecten en anonieme clienten ,% clienten in trajecten en anonieme clienten ,# clienten in trajecten en anonieme clienten ,% clienten in trajecten en anonieme clienten ,slicer ,slicer ,slicer ,slicer. Please refer to the notes on this slide for details">
            <a:hlinkClick xmlns:r="http://schemas.openxmlformats.org/officeDocument/2006/relationships" xmlns:a="http://schemas.openxmlformats.org/drawingml/2006/main" r:id="RelId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Bereik Clienten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naar domicilie ,% clienten naar domicilie ,% clienten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Domicilie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leeftijd ,# clienten naar leeftijd ,# clienten naar leeftijd ,% clienten naar leeftijd ,slicer ,slicer ,slicer ,slicer. Please refer to the notes on this slide for details">
            <a:hlinkClick xmlns:r="http://schemas.openxmlformats.org/officeDocument/2006/relationships" xmlns:a="http://schemas.openxmlformats.org/drawingml/2006/main" r:id="RelId5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3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Leeftijd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gender ,# clienten naar gender ,# clienten naar gender ,% clienten naar gender ,slicer ,slicer ,slicer ,slicer. Please refer to the notes on this slide for details">
            <a:hlinkClick xmlns:r="http://schemas.openxmlformats.org/officeDocument/2006/relationships" xmlns:a="http://schemas.openxmlformats.org/drawingml/2006/main" r:id="RelId6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4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Gender</a:t>
            </a:r>
          </a:p>
        </p:txBody>
      </p:sp>
    </p:spTree>
    <p:clrMapOvr>
      <a:masterClrMapping xmlns:a="http://schemas.openxmlformats.org/drawingml/2006/main"/>
    </p:clrMapOvr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trajecten en anonieme onthaalvragen per jaar ,# onthaaltrajecten en anonieme onthaalvragen per jaar ,# onthaalvragen in trajecten en anonieme onthaalvragen per jaar ,% onthaaltrajecten en anonieme onthaalvragen per jaar ,slicer ,slicer ,slicer ,slicer. Please refer to the notes on this slide for details">
            <a:hlinkClick xmlns:r="http://schemas.openxmlformats.org/officeDocument/2006/relationships" xmlns:a="http://schemas.openxmlformats.org/drawingml/2006/main" r:id="RelId7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5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Onthaaltrajecten en anomieme onthaalvragen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a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vragen in trajecten en anonieme onthaalvragen per jaar per expertise ,# onthaalvragen in trajecten en anonieme onthaalvragen per jaar per expertise ,slicer ,slicer ,slicer ,slicer. Please refer to the notes on this slide for details">
            <a:hlinkClick xmlns:r="http://schemas.openxmlformats.org/officeDocument/2006/relationships" xmlns:a="http://schemas.openxmlformats.org/drawingml/2006/main" r:id="RelId8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6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Onthaalvragen per expertise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b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Volwassenenonthaal: % onthaalvragen in trajecten en anonieme onthaalvragen per jaar naar domicilie ,Volwassenenonthaal: % onthaalvragen in trajecten en anonieme onthaalvragen per jaar naar domicilie ,Volwassen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9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Volwassenonthaal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c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Jongerenonthaal: % onthaalvragen in trajecten en anonieme onthaalvragen per jaar naar domicilie ,Jongerenonthaal: % onthaalvragen in trajecten en anonieme onthaalvragen per jaar naar domicilie ,Jonger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1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Jongerenonthaal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d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lopende module per jaar ,# clienten gekoppeld aan een lopende module per jaar ,# clienten gekoppeld aan een lopende 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#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e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lopende module per jaar ,% clienten gekoppeld aan een lopende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f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thema in onthaal en begeleiding per jaar ,#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Thema</a:t>
            </a:r>
          </a:p>
        </p:txBody>
      </p:sp>
    </p:spTree>
    <p:clrMapOvr>
      <a:masterClrMapping xmlns:a="http://schemas.openxmlformats.org/drawingml/2006/main"/>
    </p:clrMapOvr>
  </p:cSld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jabloon-nieuws-leidinggevenden" ma:contentTypeID="0x010100812EFA783CFAF24588BB466C44CFA2DC" ma:contentTypeVersion="21" ma:contentTypeDescription="Een nieuw item voor de interne NB voor leidinggevenden" ma:contentTypeScope="" ma:versionID="652988dd3161dd2b38363ef601cae742">
  <xsd:schema xmlns:xsd="http://www.w3.org/2001/XMLSchema" xmlns:xs="http://www.w3.org/2001/XMLSchema" xmlns:p="http://schemas.microsoft.com/office/2006/metadata/properties" xmlns:ns2="87d066e9-1c52-4038-89b5-7a631e730901" xmlns:ns3="295b87d4-02c3-4831-bbe0-081ae6afabf0" targetNamespace="http://schemas.microsoft.com/office/2006/metadata/properties" ma:root="true" ma:fieldsID="04515598caedcadb31b2b6505789c472" ns2:_="" ns3:_="">
    <xsd:import namespace="87d066e9-1c52-4038-89b5-7a631e730901"/>
    <xsd:import namespace="295b87d4-02c3-4831-bbe0-081ae6afabf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d066e9-1c52-4038-89b5-7a631e7309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b87d4-02c3-4831-bbe0-081ae6afab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MediaServiceOCR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34820d0-bd5b-4a11-9ac8-8874aa2eb6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5b87d4-02c3-4831-bbe0-081ae6afab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F6DBDB3-745C-46B7-B102-D0A58F31F8AE}"/>
</file>

<file path=customXml/itemProps2.xml><?xml version="1.0" encoding="utf-8"?>
<ds:datastoreItem xmlns:ds="http://schemas.openxmlformats.org/officeDocument/2006/customXml" ds:itemID="{28D17EB3-4418-4630-AE86-045A0FAB78C7}"/>
</file>

<file path=customXml/itemProps3.xml><?xml version="1.0" encoding="utf-8"?>
<ds:datastoreItem xmlns:ds="http://schemas.openxmlformats.org/officeDocument/2006/customXml" ds:itemID="{8C7C9536-BFF7-40D4-B8B7-56A7C227D65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Segoe UI</vt:lpstr>
      <vt:lpstr>Segoe UI Light</vt:lpstr>
      <vt:lpstr>Segoe UI Semibold</vt:lpstr>
      <vt:lpstr>Custom Design</vt:lpstr>
      <vt:lpstr>#Name of Power BI report#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Brian Butler</cp:lastModifiedBy>
  <cp:revision>4</cp:revision>
  <dcterms:created xsi:type="dcterms:W3CDTF">2016-09-04T11:54:55Z</dcterms:created>
  <dcterms:modified xsi:type="dcterms:W3CDTF">2020-11-25T15:29:01Z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0x010100812EFA783CFAF24588BB466C44CFA2DC</vt:lpwstr>
  </property>
</Properties>
</file>