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b5f4d206199d4f2c" /><Relationship Type="http://schemas.openxmlformats.org/officeDocument/2006/relationships/slideLayout" Target="/ppt/slideLayouts/slideLayout8.xml" Id="R2027eaf37e6b48e6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7a8068c638af442e" /><Relationship Type="http://schemas.openxmlformats.org/officeDocument/2006/relationships/slideLayout" Target="/ppt/slideLayouts/slideLayout8.xml" Id="R453c02715333410e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9e6b94ed43944910" /><Relationship Type="http://schemas.openxmlformats.org/officeDocument/2006/relationships/slideLayout" Target="/ppt/slideLayouts/slideLayout8.xml" Id="R646c828042724ba6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065627905a6844b1" /><Relationship Type="http://schemas.openxmlformats.org/officeDocument/2006/relationships/slideLayout" Target="/ppt/slideLayouts/slideLayout8.xml" Id="R6f32d2782e3c40be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e9e02443818b48b1" /><Relationship Type="http://schemas.openxmlformats.org/officeDocument/2006/relationships/slideLayout" Target="/ppt/slideLayouts/slideLayout8.xml" Id="R2db516ac22ff4581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0eeac9d0f0334456" /><Relationship Type="http://schemas.openxmlformats.org/officeDocument/2006/relationships/slideLayout" Target="/ppt/slideLayouts/slideLayout8.xml" Id="Rd96a7e9c886240d3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5e017e85d0524854" /><Relationship Type="http://schemas.openxmlformats.org/officeDocument/2006/relationships/slideLayout" Target="/ppt/slideLayouts/slideLayout8.xml" Id="R019ef31ab858425d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126c09f7aef14c6f" /><Relationship Type="http://schemas.openxmlformats.org/officeDocument/2006/relationships/slideLayout" Target="/ppt/slideLayouts/slideLayout8.xml" Id="Ra9f8f8c6e33b46fb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ae7cec144e5d497b" /><Relationship Type="http://schemas.openxmlformats.org/officeDocument/2006/relationships/slideLayout" Target="/ppt/slideLayouts/slideLayout8.xml" Id="R692686fe63434677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7b191db6ac6d4188" /><Relationship Type="http://schemas.openxmlformats.org/officeDocument/2006/relationships/slideLayout" Target="/ppt/slideLayouts/slideLayout8.xml" Id="Rbcdd329fa8384f9b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5d3c04be3afa455e" /><Relationship Type="http://schemas.openxmlformats.org/officeDocument/2006/relationships/slideLayout" Target="/ppt/slideLayouts/slideLayout8.xml" Id="R2a74839638ce4e70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635dbe0e75a74856" /><Relationship Type="http://schemas.openxmlformats.org/officeDocument/2006/relationships/slideLayout" Target="/ppt/slideLayouts/slideLayout8.xml" Id="Re1a921cd8fe243f0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0b902aac203448ce" /><Relationship Type="http://schemas.openxmlformats.org/officeDocument/2006/relationships/slideLayout" Target="/ppt/slideLayouts/slideLayout8.xml" Id="R7722946de1034a5d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268e9e6692054ff8" /><Relationship Type="http://schemas.openxmlformats.org/officeDocument/2006/relationships/slideLayout" Target="/ppt/slideLayouts/slideLayout8.xml" Id="Rc941e2169eb94a1f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dab06f9de1e3459f" /><Relationship Type="http://schemas.openxmlformats.org/officeDocument/2006/relationships/slideLayout" Target="/ppt/slideLayouts/slideLayout8.xml" Id="R583731be201a47cc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15:15:30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7231A0-229A-497A-86FA-C9AF605F9401}"/>
</file>

<file path=customXml/itemProps2.xml><?xml version="1.0" encoding="utf-8"?>
<ds:datastoreItem xmlns:ds="http://schemas.openxmlformats.org/officeDocument/2006/customXml" ds:itemID="{FA855111-84AA-4CBB-855C-D831BC1A0A9A}"/>
</file>

<file path=customXml/itemProps3.xml><?xml version="1.0" encoding="utf-8"?>
<ds:datastoreItem xmlns:ds="http://schemas.openxmlformats.org/officeDocument/2006/customXml" ds:itemID="{799D8F11-9F04-4215-B8CF-677DBD2DC0B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